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5" r:id="rId4"/>
    <p:sldId id="266" r:id="rId5"/>
    <p:sldId id="267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4640"/>
  </p:normalViewPr>
  <p:slideViewPr>
    <p:cSldViewPr>
      <p:cViewPr varScale="1">
        <p:scale>
          <a:sx n="87" d="100"/>
          <a:sy n="87" d="100"/>
        </p:scale>
        <p:origin x="18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8B85077-D6F5-4A8E-94C2-9D67E9AAE83E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0652EC6-6B64-4DDF-ABC8-28A586976B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153400" cy="3124200"/>
          </a:xfrm>
        </p:spPr>
        <p:txBody>
          <a:bodyPr>
            <a:noAutofit/>
          </a:bodyPr>
          <a:lstStyle/>
          <a:p>
            <a:r>
              <a:rPr lang="en-US" sz="7000" dirty="0" smtClean="0">
                <a:latin typeface="Wide Latin" pitchFamily="18" charset="0"/>
              </a:rPr>
              <a:t>The Search for Spices</a:t>
            </a:r>
            <a:endParaRPr lang="en-US" sz="7000" dirty="0">
              <a:latin typeface="Wide Lati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43111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1492</a:t>
            </a:r>
          </a:p>
          <a:p>
            <a:r>
              <a:rPr lang="en-US" sz="2800" dirty="0" smtClean="0"/>
              <a:t>Reached the Caribbean, convinced he reached India.</a:t>
            </a:r>
          </a:p>
          <a:p>
            <a:r>
              <a:rPr lang="en-US" sz="2800" dirty="0" smtClean="0"/>
              <a:t>New World opened for trade, colonies, and settlement.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72143"/>
            <a:ext cx="2662734" cy="217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8099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Amerigo</a:t>
            </a:r>
            <a:r>
              <a:rPr lang="en-US" dirty="0" smtClean="0"/>
              <a:t> Vespucci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1497-1504</a:t>
            </a:r>
          </a:p>
          <a:p>
            <a:r>
              <a:rPr lang="en-US" sz="2800" dirty="0" smtClean="0"/>
              <a:t>Italian sailor, sailed to the New World.</a:t>
            </a:r>
          </a:p>
          <a:p>
            <a:r>
              <a:rPr lang="en-US" sz="2800" dirty="0" smtClean="0"/>
              <a:t>He called the lands a “New World”. A German mapmaker read his reports and named the land “America” after him.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495800"/>
            <a:ext cx="3981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Vasco Nunez de Balboa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1513</a:t>
            </a:r>
          </a:p>
          <a:p>
            <a:r>
              <a:rPr lang="en-US" sz="2800" dirty="0" smtClean="0"/>
              <a:t>Discovered the “South Sea” on the other side of Panama.</a:t>
            </a:r>
          </a:p>
          <a:p>
            <a:r>
              <a:rPr lang="en-US" sz="2800" dirty="0" smtClean="0"/>
              <a:t>Established the fact that North America was not part of Asia.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83495"/>
            <a:ext cx="335280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r>
              <a:rPr lang="en-US" dirty="0" smtClean="0"/>
              <a:t>Ferdinand Magellan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1519-1521</a:t>
            </a:r>
          </a:p>
          <a:p>
            <a:r>
              <a:rPr lang="en-US" sz="2800" dirty="0" smtClean="0"/>
              <a:t>Went around South America, reached the Philippines.</a:t>
            </a:r>
          </a:p>
          <a:p>
            <a:r>
              <a:rPr lang="en-US" sz="2800" dirty="0" smtClean="0"/>
              <a:t>Spanish first to circumnavigate the </a:t>
            </a:r>
            <a:r>
              <a:rPr lang="en-US" sz="2800" dirty="0" smtClean="0"/>
              <a:t>globe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87338"/>
            <a:ext cx="4933950" cy="28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1497</a:t>
            </a:r>
          </a:p>
          <a:p>
            <a:r>
              <a:rPr lang="en-US" sz="2800" dirty="0" smtClean="0"/>
              <a:t>A more northern route than Columbus had found.</a:t>
            </a:r>
          </a:p>
          <a:p>
            <a:r>
              <a:rPr lang="en-US" sz="2800" dirty="0" smtClean="0"/>
              <a:t>Rich fishing grounds off of Newfoundland, which he claimed for </a:t>
            </a:r>
            <a:r>
              <a:rPr lang="en-US" sz="2800" dirty="0" smtClean="0"/>
              <a:t>England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4000" dirty="0" smtClean="0"/>
              <a:t>Early </a:t>
            </a:r>
            <a:r>
              <a:rPr lang="en-US" sz="4000" dirty="0"/>
              <a:t>T</a:t>
            </a:r>
            <a:r>
              <a:rPr lang="en-US" sz="4000" dirty="0" smtClean="0"/>
              <a:t>rade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Black Death disrupted trade</a:t>
            </a:r>
          </a:p>
          <a:p>
            <a:r>
              <a:rPr lang="en-US" sz="2800" dirty="0" smtClean="0"/>
              <a:t>Without advanced technology, long-distance trade was lengthy and expensive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700617"/>
            <a:ext cx="5334000" cy="41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Europeans want to explore the oceans?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Desire for wealth</a:t>
            </a:r>
          </a:p>
          <a:p>
            <a:r>
              <a:rPr lang="en-US" sz="2800" dirty="0" smtClean="0"/>
              <a:t>Bypass the Mediterranean and the Muslim and Italian merchants who controlled trade there</a:t>
            </a:r>
          </a:p>
          <a:p>
            <a:r>
              <a:rPr lang="en-US" sz="2800" dirty="0" smtClean="0"/>
              <a:t>Find new trade routes</a:t>
            </a:r>
          </a:p>
          <a:p>
            <a:r>
              <a:rPr lang="en-US" sz="2800" dirty="0" smtClean="0"/>
              <a:t>The Renaissance spirit </a:t>
            </a:r>
            <a:r>
              <a:rPr lang="en-US" sz="2800" dirty="0"/>
              <a:t>of </a:t>
            </a:r>
            <a:r>
              <a:rPr lang="en-US" sz="2800" dirty="0" smtClean="0"/>
              <a:t>adventure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64241"/>
            <a:ext cx="2273300" cy="22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Spices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resources were explorers looking for? SPICES!!</a:t>
            </a:r>
          </a:p>
          <a:p>
            <a:r>
              <a:rPr lang="en-US" sz="2800" dirty="0" smtClean="0"/>
              <a:t>After the Black Death, the population of Europe grew and so did their demand for trade goods.</a:t>
            </a:r>
          </a:p>
          <a:p>
            <a:r>
              <a:rPr lang="en-US" sz="2800" dirty="0" smtClean="0"/>
              <a:t>The most valued trade items were spices, like cinnamon, cloves, nutmeg, and pepper.</a:t>
            </a:r>
          </a:p>
          <a:p>
            <a:r>
              <a:rPr lang="en-US" sz="2800" dirty="0" smtClean="0"/>
              <a:t>They were used to:</a:t>
            </a:r>
          </a:p>
          <a:p>
            <a:pPr lvl="1"/>
            <a:r>
              <a:rPr lang="en-US" sz="2400" dirty="0" smtClean="0"/>
              <a:t>To preserve food</a:t>
            </a:r>
          </a:p>
          <a:p>
            <a:pPr lvl="1"/>
            <a:r>
              <a:rPr lang="en-US" sz="2400" dirty="0" smtClean="0"/>
              <a:t>To add flavor to dried and salted meat</a:t>
            </a:r>
          </a:p>
          <a:p>
            <a:pPr lvl="1"/>
            <a:r>
              <a:rPr lang="en-US" sz="2400" dirty="0" smtClean="0"/>
              <a:t>To make medicines and perfumes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723890"/>
            <a:ext cx="1968988" cy="21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Improved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Cartographers (mapmakers) created more accurate maps and sea charts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Sailors used astrolabes (instruments to determine latitude at sea)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also developed the caravel, a ship with both square and triangular sails that made it easier to sail across or into the wind.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76400"/>
            <a:ext cx="3080173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300412"/>
            <a:ext cx="1447800" cy="1296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5458101"/>
            <a:ext cx="1752600" cy="13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Explorers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4652"/>
            <a:ext cx="2292338" cy="22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Prince Henry the Navigator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1430s</a:t>
            </a:r>
          </a:p>
          <a:p>
            <a:r>
              <a:rPr lang="en-US" sz="2800" dirty="0" smtClean="0"/>
              <a:t>Gathered experts to revolutionize exploration. Sent ships to explore the west coast of Africa.</a:t>
            </a:r>
          </a:p>
          <a:p>
            <a:r>
              <a:rPr lang="en-US" sz="2800" dirty="0" smtClean="0"/>
              <a:t>Allowed Portugal to dominate exploration.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935" y="4114800"/>
            <a:ext cx="237506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Bartholomeu</a:t>
            </a:r>
            <a:r>
              <a:rPr lang="en-US" dirty="0" smtClean="0"/>
              <a:t> Dias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1488</a:t>
            </a:r>
          </a:p>
          <a:p>
            <a:r>
              <a:rPr lang="en-US" sz="2800" dirty="0" smtClean="0"/>
              <a:t>Rounded the bottom of Africa.</a:t>
            </a:r>
          </a:p>
          <a:p>
            <a:r>
              <a:rPr lang="en-US" sz="2800" dirty="0" smtClean="0"/>
              <a:t>Opened sea route to Asia.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838200"/>
            <a:ext cx="22798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da Gama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1497-1498</a:t>
            </a:r>
          </a:p>
          <a:p>
            <a:r>
              <a:rPr lang="en-US" sz="2800" dirty="0" smtClean="0"/>
              <a:t>The first European to reach </a:t>
            </a:r>
          </a:p>
          <a:p>
            <a:pPr>
              <a:buNone/>
            </a:pPr>
            <a:r>
              <a:rPr lang="en-US" sz="2800" dirty="0" smtClean="0"/>
              <a:t>	India through an overseas route.</a:t>
            </a:r>
          </a:p>
          <a:p>
            <a:r>
              <a:rPr lang="en-US" sz="2800" dirty="0" smtClean="0"/>
              <a:t>Portuguese seized key ports in Indian Ocean for trading </a:t>
            </a:r>
            <a:r>
              <a:rPr lang="en-US" sz="2800" dirty="0" smtClean="0"/>
              <a:t>empire</a:t>
            </a:r>
            <a:endParaRPr lang="en-U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191784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2096</TotalTime>
  <Words>358</Words>
  <Application>Microsoft Macintosh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Century Gothic</vt:lpstr>
      <vt:lpstr>Courier New</vt:lpstr>
      <vt:lpstr>Palatino Linotype</vt:lpstr>
      <vt:lpstr>Wide Latin</vt:lpstr>
      <vt:lpstr>Arial</vt:lpstr>
      <vt:lpstr>Executive</vt:lpstr>
      <vt:lpstr>The Search for Spices</vt:lpstr>
      <vt:lpstr>Early Trade</vt:lpstr>
      <vt:lpstr>Why did Europeans want to explore the oceans?</vt:lpstr>
      <vt:lpstr>Spices</vt:lpstr>
      <vt:lpstr>Improved technology</vt:lpstr>
      <vt:lpstr>Early Explorers</vt:lpstr>
      <vt:lpstr>Prince Henry the Navigator</vt:lpstr>
      <vt:lpstr>Bartholomeu Dias</vt:lpstr>
      <vt:lpstr>Vasco da Gama</vt:lpstr>
      <vt:lpstr>Christopher Columbus</vt:lpstr>
      <vt:lpstr>Amerigo Vespucci</vt:lpstr>
      <vt:lpstr>Vasco Nunez de Balboa</vt:lpstr>
      <vt:lpstr>Ferdinand Magellan</vt:lpstr>
      <vt:lpstr>John Cabot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alexandra.thiessen</dc:creator>
  <cp:lastModifiedBy>Microsoft Office User</cp:lastModifiedBy>
  <cp:revision>65</cp:revision>
  <cp:lastPrinted>2012-08-23T00:18:05Z</cp:lastPrinted>
  <dcterms:created xsi:type="dcterms:W3CDTF">2011-08-18T16:19:24Z</dcterms:created>
  <dcterms:modified xsi:type="dcterms:W3CDTF">2018-09-04T16:22:48Z</dcterms:modified>
</cp:coreProperties>
</file>