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4"/>
    <p:restoredTop sz="94677"/>
  </p:normalViewPr>
  <p:slideViewPr>
    <p:cSldViewPr snapToGrid="0" snapToObjects="1">
      <p:cViewPr>
        <p:scale>
          <a:sx n="88" d="100"/>
          <a:sy n="88" d="100"/>
        </p:scale>
        <p:origin x="-204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6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58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1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5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3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7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0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DFCB4A-F8AB-C244-9143-311112DBC8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0AD3-48F7-D84A-82D8-FEFF88CD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pic>
        <p:nvPicPr>
          <p:cNvPr id="1026" name="Picture 2" descr="mage result for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50" y="3979592"/>
            <a:ext cx="4672361" cy="26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and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0" y="2052918"/>
            <a:ext cx="9902282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British empire expanded in the 1700s</a:t>
            </a:r>
          </a:p>
          <a:p>
            <a:pPr lvl="1"/>
            <a:r>
              <a:rPr lang="en-US" sz="2000" b="1" dirty="0" smtClean="0"/>
              <a:t>Caused by growing trade and industry </a:t>
            </a:r>
          </a:p>
          <a:p>
            <a:pPr lvl="1"/>
            <a:r>
              <a:rPr lang="en-US" sz="2000" b="1" dirty="0" smtClean="0"/>
              <a:t>Expanded by acquiring Canada and India in the Seven Years’ War</a:t>
            </a:r>
          </a:p>
          <a:p>
            <a:r>
              <a:rPr lang="en-US" sz="2400" b="1" dirty="0" smtClean="0"/>
              <a:t>The British colonies in North America were controlled by the British Board of Trade, the Royal Council, and Parliament</a:t>
            </a:r>
          </a:p>
          <a:p>
            <a:pPr lvl="1"/>
            <a:r>
              <a:rPr lang="en-US" sz="2000" dirty="0" smtClean="0"/>
              <a:t>In actuality, the colonies had legislatures that often acted independently</a:t>
            </a:r>
            <a:endParaRPr lang="en-US" sz="2000" dirty="0"/>
          </a:p>
        </p:txBody>
      </p:sp>
      <p:pic>
        <p:nvPicPr>
          <p:cNvPr id="3074" name="Picture 2" descr="mage result for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3" y="3757272"/>
            <a:ext cx="2552932" cy="31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82752"/>
            <a:ext cx="9679917" cy="4865648"/>
          </a:xfrm>
        </p:spPr>
        <p:txBody>
          <a:bodyPr>
            <a:noAutofit/>
          </a:bodyPr>
          <a:lstStyle/>
          <a:p>
            <a:r>
              <a:rPr lang="en-US" sz="2400" dirty="0" smtClean="0"/>
              <a:t>After the Seven Years’ War, the British needed to raise taxes in the colonies</a:t>
            </a:r>
          </a:p>
          <a:p>
            <a:pPr lvl="1"/>
            <a:r>
              <a:rPr lang="en-US" sz="2000" b="1" dirty="0"/>
              <a:t>N</a:t>
            </a:r>
            <a:r>
              <a:rPr lang="en-US" sz="2000" b="1" dirty="0" smtClean="0"/>
              <a:t>ew colonial taxes from the colonies were needed to cover the high costs of the war</a:t>
            </a:r>
          </a:p>
          <a:p>
            <a:r>
              <a:rPr lang="en-US" sz="2400" dirty="0" smtClean="0"/>
              <a:t>In 1765, Parliament imposed the Stamp Act on the colonies which required certain printed documents to carry a stamp showing that the tax had been paid</a:t>
            </a:r>
          </a:p>
          <a:p>
            <a:pPr lvl="1"/>
            <a:r>
              <a:rPr lang="en-US" sz="2000" b="1" dirty="0" smtClean="0"/>
              <a:t>Opposition to the tax was widespread and violent until it was repealed in 1766</a:t>
            </a:r>
          </a:p>
          <a:p>
            <a:r>
              <a:rPr lang="en-US" sz="2400" dirty="0" smtClean="0"/>
              <a:t>Further crises came when colonists formed the First Continental Congress to take up arms and organize militias </a:t>
            </a:r>
            <a:endParaRPr lang="en-US" sz="2400" dirty="0"/>
          </a:p>
        </p:txBody>
      </p:sp>
      <p:pic>
        <p:nvPicPr>
          <p:cNvPr id="2050" name="Picture 2" descr="mage result for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376" y="5010150"/>
            <a:ext cx="235662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American Revolution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49" y="1432261"/>
            <a:ext cx="10972800" cy="4195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Fighting finally erupted in April 1775 at Lexington and Concord, Massachusetts</a:t>
            </a:r>
          </a:p>
          <a:p>
            <a:pPr lvl="1"/>
            <a:r>
              <a:rPr lang="en-US" sz="2400" dirty="0" smtClean="0"/>
              <a:t>Meeting after, the Second Continental Congress set up an army led by George Washington</a:t>
            </a:r>
          </a:p>
          <a:p>
            <a:r>
              <a:rPr lang="en-US" sz="2800" b="1" dirty="0" smtClean="0"/>
              <a:t>On July 4, 1776, the Second Continental Congress approved the Declaration of Independence written by Thomas Jefferson</a:t>
            </a:r>
          </a:p>
          <a:p>
            <a:pPr lvl="1"/>
            <a:r>
              <a:rPr lang="en-US" sz="2400" b="1" dirty="0" smtClean="0"/>
              <a:t>With the Declaration, the American Revolution officially began</a:t>
            </a:r>
            <a:endParaRPr lang="en-US" sz="2400" b="1" dirty="0"/>
          </a:p>
        </p:txBody>
      </p:sp>
      <p:pic>
        <p:nvPicPr>
          <p:cNvPr id="4098" name="Picture 2" descr="mage result for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82" y="5168451"/>
            <a:ext cx="5185317" cy="16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Defeat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American colonists got support from foreign countries like France, Spain, and the Dutch Republic</a:t>
            </a:r>
          </a:p>
          <a:p>
            <a:pPr lvl="1"/>
            <a:r>
              <a:rPr lang="en-US" sz="2400" dirty="0" smtClean="0"/>
              <a:t>They wanted to see the British defeated</a:t>
            </a:r>
          </a:p>
          <a:p>
            <a:r>
              <a:rPr lang="en-US" sz="2800" dirty="0" smtClean="0"/>
              <a:t>British General Cornwallis was forced to surrender to the American and French forces under Washington at Yorktown in 1781</a:t>
            </a:r>
          </a:p>
          <a:p>
            <a:pPr lvl="1"/>
            <a:r>
              <a:rPr lang="en-US" sz="2400" b="1" dirty="0" smtClean="0"/>
              <a:t>With this defeat, the British decided to end the war</a:t>
            </a:r>
          </a:p>
          <a:p>
            <a:r>
              <a:rPr lang="en-US" sz="2800" dirty="0" smtClean="0"/>
              <a:t>In 1783, the Treaty of Paris was signed</a:t>
            </a:r>
          </a:p>
          <a:p>
            <a:pPr lvl="1"/>
            <a:r>
              <a:rPr lang="en-US" sz="2400" b="1" dirty="0" smtClean="0"/>
              <a:t>It granted independence to the American colonies and gave the Americans control of the western territory from the Appalachians to the Mississippi River</a:t>
            </a:r>
            <a:endParaRPr lang="en-US" sz="2400" b="1" dirty="0"/>
          </a:p>
        </p:txBody>
      </p:sp>
      <p:pic>
        <p:nvPicPr>
          <p:cNvPr id="5122" name="Picture 2" descr="mage result for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512" y="1748405"/>
            <a:ext cx="2936488" cy="19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68542"/>
            <a:ext cx="8946541" cy="419548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 1787, delegates met in Philadelphia at the Constitutional Convention to create a new government system</a:t>
            </a:r>
          </a:p>
          <a:p>
            <a:r>
              <a:rPr lang="en-US" sz="3200" dirty="0" smtClean="0"/>
              <a:t>The Constitution proposed a federal system</a:t>
            </a:r>
          </a:p>
          <a:p>
            <a:pPr lvl="1"/>
            <a:r>
              <a:rPr lang="en-US" sz="2800" b="1" dirty="0" smtClean="0"/>
              <a:t>In this system, the national government and the state governments share power</a:t>
            </a:r>
          </a:p>
          <a:p>
            <a:pPr lvl="1"/>
            <a:r>
              <a:rPr lang="en-US" sz="2800" dirty="0" smtClean="0"/>
              <a:t>Also created a three-branch government with judicial, executive, and legislative branches</a:t>
            </a:r>
          </a:p>
          <a:p>
            <a:pPr lvl="2"/>
            <a:r>
              <a:rPr lang="en-US" sz="2400" b="1" dirty="0" smtClean="0"/>
              <a:t>The purpose was that each branch had power to check, or restrain, acts of the other branches</a:t>
            </a:r>
          </a:p>
        </p:txBody>
      </p:sp>
      <p:pic>
        <p:nvPicPr>
          <p:cNvPr id="6146" name="Picture 2" descr="mage result for american co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62" y="0"/>
            <a:ext cx="2786838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8" y="1512776"/>
            <a:ext cx="11084312" cy="419548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As proposed during negotiations, the new Congress accepted 10 amendments to the Constitution which became the Bill of Rights</a:t>
            </a:r>
          </a:p>
          <a:p>
            <a:r>
              <a:rPr lang="en-US" sz="2800" b="1" dirty="0" smtClean="0"/>
              <a:t>The Bill of Rights guaranteed freedom of religion, speech, press, petition, and assembly</a:t>
            </a:r>
          </a:p>
          <a:p>
            <a:pPr lvl="1"/>
            <a:r>
              <a:rPr lang="en-US" sz="2400" dirty="0" smtClean="0"/>
              <a:t>Gave Americans the right to bear arms and be protected against unreasonable searches and arrests</a:t>
            </a:r>
          </a:p>
          <a:p>
            <a:pPr lvl="1"/>
            <a:r>
              <a:rPr lang="en-US" sz="2400" dirty="0" smtClean="0"/>
              <a:t>Guaranteed trial by jury, due process of law, and the protection of property rights</a:t>
            </a:r>
          </a:p>
          <a:p>
            <a:r>
              <a:rPr lang="en-US" sz="2600" b="1" dirty="0" smtClean="0"/>
              <a:t>The documents of the Declaration of Independence, the Constitution and the Bill of Rights were inspired by Enlightenment thinkers like John Locke and the Baron de Montesquieu</a:t>
            </a:r>
          </a:p>
        </p:txBody>
      </p:sp>
      <p:pic>
        <p:nvPicPr>
          <p:cNvPr id="7170" name="Picture 2" descr="mage result for american constitution bill of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376" y="2332"/>
            <a:ext cx="2356624" cy="19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</TotalTime>
  <Words>476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Wingdings 3</vt:lpstr>
      <vt:lpstr>Arial</vt:lpstr>
      <vt:lpstr>Ion</vt:lpstr>
      <vt:lpstr>The American Revolution</vt:lpstr>
      <vt:lpstr>Britain and the American Revolution</vt:lpstr>
      <vt:lpstr>The American Revolution Begins</vt:lpstr>
      <vt:lpstr>The American Revolution Begins</vt:lpstr>
      <vt:lpstr>British Defeat</vt:lpstr>
      <vt:lpstr>The Constitution</vt:lpstr>
      <vt:lpstr>The Bill of Rights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Microsoft Office User</dc:creator>
  <cp:lastModifiedBy>Microsoft Office User</cp:lastModifiedBy>
  <cp:revision>7</cp:revision>
  <dcterms:created xsi:type="dcterms:W3CDTF">2018-10-25T12:27:04Z</dcterms:created>
  <dcterms:modified xsi:type="dcterms:W3CDTF">2018-10-29T12:42:08Z</dcterms:modified>
</cp:coreProperties>
</file>