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36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28B2F-2514-AB4A-B7B3-0C2C5504645F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56476-45B5-9C4A-8172-92AC9239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9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09F8C-7E25-A646-B4C2-97EA25DA9CC9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6FB61-6EF2-604B-808A-A7620C621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6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FB61-6EF2-604B-808A-A7620C6213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FB61-6EF2-604B-808A-A7620C6213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2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33309A-8F22-B047-B4BA-84B1B06ECBC2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67EEB-CD0D-0F4A-8D46-DB848F4BDB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Revolutions Around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3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/>
          </a:bodyPr>
          <a:lstStyle/>
          <a:p>
            <a:r>
              <a:rPr lang="en-US" dirty="0" smtClean="0"/>
              <a:t>Period of unrest after 1815 was caused by opposing ideologies</a:t>
            </a:r>
          </a:p>
          <a:p>
            <a:r>
              <a:rPr lang="en-US" dirty="0" smtClean="0"/>
              <a:t>Conservatives:</a:t>
            </a:r>
          </a:p>
          <a:p>
            <a:pPr lvl="1"/>
            <a:r>
              <a:rPr lang="en-US" dirty="0" smtClean="0"/>
              <a:t>Includes monarchs, noble landowners, and church leaders</a:t>
            </a:r>
          </a:p>
          <a:p>
            <a:pPr lvl="1"/>
            <a:r>
              <a:rPr lang="en-US" dirty="0" smtClean="0"/>
              <a:t>Goal was to restore monarchies and the old order</a:t>
            </a:r>
          </a:p>
          <a:p>
            <a:pPr lvl="1"/>
            <a:r>
              <a:rPr lang="en-US" dirty="0" smtClean="0"/>
              <a:t>Fought against revolutionary ideas and natural rights</a:t>
            </a:r>
          </a:p>
          <a:p>
            <a:r>
              <a:rPr lang="en-US" dirty="0" smtClean="0"/>
              <a:t>Liberals:</a:t>
            </a:r>
          </a:p>
          <a:p>
            <a:pPr lvl="1"/>
            <a:r>
              <a:rPr lang="en-US" dirty="0" smtClean="0"/>
              <a:t>Includes nationalists, Enlightened thinkers, ethnic groups</a:t>
            </a:r>
          </a:p>
          <a:p>
            <a:pPr lvl="1"/>
            <a:r>
              <a:rPr lang="en-US" dirty="0" smtClean="0"/>
              <a:t>Goal was to establish a homeland for people of a common heritage. </a:t>
            </a:r>
          </a:p>
          <a:p>
            <a:pPr lvl="1"/>
            <a:r>
              <a:rPr lang="en-US" dirty="0" smtClean="0"/>
              <a:t>Fought against absolute monarchs and church control</a:t>
            </a:r>
          </a:p>
        </p:txBody>
      </p:sp>
    </p:spTree>
    <p:extLst>
      <p:ext uri="{BB962C8B-B14F-4D97-AF65-F5344CB8AC3E}">
        <p14:creationId xmlns:p14="http://schemas.microsoft.com/office/powerpoint/2010/main" val="150523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7"/>
            <a:ext cx="7583487" cy="5008379"/>
          </a:xfrm>
        </p:spPr>
        <p:txBody>
          <a:bodyPr>
            <a:normAutofit/>
          </a:bodyPr>
          <a:lstStyle/>
          <a:p>
            <a:r>
              <a:rPr lang="en-US" dirty="0" smtClean="0"/>
              <a:t>Napoleon’s invasion of Spain in 1808 sparked widespread rebellion in Latin America</a:t>
            </a:r>
          </a:p>
          <a:p>
            <a:r>
              <a:rPr lang="en-US" dirty="0" smtClean="0"/>
              <a:t>France controlled Haiti in the 1700s</a:t>
            </a:r>
          </a:p>
          <a:p>
            <a:pPr lvl="1"/>
            <a:r>
              <a:rPr lang="en-US" dirty="0" smtClean="0"/>
              <a:t>Toussaint </a:t>
            </a:r>
            <a:r>
              <a:rPr lang="en-US" dirty="0" err="1" smtClean="0"/>
              <a:t>L’Ouverture</a:t>
            </a:r>
            <a:r>
              <a:rPr lang="en-US" dirty="0" smtClean="0"/>
              <a:t> led a rebel slave revolt</a:t>
            </a:r>
          </a:p>
          <a:p>
            <a:pPr lvl="1"/>
            <a:r>
              <a:rPr lang="en-US" dirty="0" smtClean="0"/>
              <a:t>Haiti declared its independence from France in 1804</a:t>
            </a:r>
          </a:p>
          <a:p>
            <a:pPr lvl="1"/>
            <a:r>
              <a:rPr lang="en-US" dirty="0" smtClean="0"/>
              <a:t>In 1820, Haiti became a republic</a:t>
            </a:r>
          </a:p>
          <a:p>
            <a:r>
              <a:rPr lang="en-US" dirty="0" smtClean="0"/>
              <a:t>Reasons for discontent that led to revolution</a:t>
            </a:r>
          </a:p>
          <a:p>
            <a:pPr lvl="1"/>
            <a:r>
              <a:rPr lang="en-US" dirty="0" smtClean="0"/>
              <a:t>1. </a:t>
            </a:r>
            <a:r>
              <a:rPr lang="en-US" i="1" dirty="0" err="1" smtClean="0"/>
              <a:t>Peninsulares</a:t>
            </a:r>
            <a:r>
              <a:rPr lang="en-US" dirty="0" smtClean="0"/>
              <a:t> dominated Latin America</a:t>
            </a:r>
          </a:p>
          <a:p>
            <a:pPr lvl="1"/>
            <a:r>
              <a:rPr lang="en-US" dirty="0" smtClean="0"/>
              <a:t>2. Mestizos and mulattoes were discontented</a:t>
            </a:r>
          </a:p>
          <a:p>
            <a:pPr lvl="1"/>
            <a:r>
              <a:rPr lang="en-US" dirty="0" smtClean="0"/>
              <a:t>3. Dissatisfaction with Spanish rule in Latin America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351" y="2035220"/>
            <a:ext cx="1549198" cy="220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9"/>
            <a:ext cx="7583487" cy="510508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Mexico</a:t>
            </a:r>
          </a:p>
          <a:p>
            <a:pPr lvl="1"/>
            <a:r>
              <a:rPr lang="en-US" sz="2400" dirty="0" smtClean="0"/>
              <a:t>In Mexico, Father Miguel Hidalgo and Jose Morelos worked towards independence</a:t>
            </a:r>
          </a:p>
          <a:p>
            <a:pPr lvl="1"/>
            <a:r>
              <a:rPr lang="en-US" sz="2400" dirty="0" smtClean="0"/>
              <a:t>In 1820, </a:t>
            </a:r>
            <a:r>
              <a:rPr lang="en-US" sz="2400" dirty="0" err="1" smtClean="0"/>
              <a:t>Augustin</a:t>
            </a:r>
            <a:r>
              <a:rPr lang="en-US" sz="2400" dirty="0" smtClean="0"/>
              <a:t> de </a:t>
            </a:r>
            <a:r>
              <a:rPr lang="en-US" sz="2400" dirty="0" err="1" smtClean="0"/>
              <a:t>Interbide</a:t>
            </a:r>
            <a:r>
              <a:rPr lang="en-US" sz="2400" dirty="0" smtClean="0"/>
              <a:t> became emperor </a:t>
            </a:r>
            <a:r>
              <a:rPr lang="en-US" sz="2400" dirty="0" err="1" smtClean="0"/>
              <a:t>Augustin</a:t>
            </a:r>
            <a:r>
              <a:rPr lang="en-US" sz="2400" dirty="0" smtClean="0"/>
              <a:t> I</a:t>
            </a:r>
          </a:p>
          <a:p>
            <a:pPr lvl="1"/>
            <a:r>
              <a:rPr lang="en-US" sz="2400" dirty="0" smtClean="0"/>
              <a:t>In 1821, Mexico became a republic</a:t>
            </a:r>
          </a:p>
          <a:p>
            <a:r>
              <a:rPr lang="en-US" sz="2400" dirty="0" smtClean="0"/>
              <a:t>South America</a:t>
            </a:r>
          </a:p>
          <a:p>
            <a:pPr lvl="1"/>
            <a:r>
              <a:rPr lang="en-US" sz="2400" dirty="0" smtClean="0"/>
              <a:t>There were also movements in South America against foreign rule</a:t>
            </a:r>
          </a:p>
          <a:p>
            <a:pPr lvl="1"/>
            <a:r>
              <a:rPr lang="en-US" sz="2400" dirty="0" smtClean="0"/>
              <a:t>Brazil became independent of Portuguese rule in 1822</a:t>
            </a:r>
          </a:p>
          <a:p>
            <a:pPr lvl="2"/>
            <a:r>
              <a:rPr lang="en-US" sz="2000" dirty="0" smtClean="0"/>
              <a:t>Brazil remained a monarchy from 1822-1889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375" y="129506"/>
            <a:ext cx="1134997" cy="15830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350" y="3429000"/>
            <a:ext cx="12192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778912"/>
          </a:xfrm>
        </p:spPr>
        <p:txBody>
          <a:bodyPr>
            <a:noAutofit/>
          </a:bodyPr>
          <a:lstStyle/>
          <a:p>
            <a:r>
              <a:rPr lang="en-US" sz="2000" dirty="0" smtClean="0"/>
              <a:t>MORE FRENCH REVOLUTIONS!! WHY!? (Remember the Congress of Vienna?)</a:t>
            </a:r>
          </a:p>
          <a:p>
            <a:r>
              <a:rPr lang="en-US" sz="2000" dirty="0" smtClean="0"/>
              <a:t>French Revolution of 1830</a:t>
            </a:r>
          </a:p>
          <a:p>
            <a:pPr lvl="1"/>
            <a:r>
              <a:rPr lang="en-US" dirty="0" smtClean="0"/>
              <a:t>In 1830, Charles X was ruling France as an absolute monarch</a:t>
            </a:r>
          </a:p>
          <a:p>
            <a:pPr lvl="1"/>
            <a:r>
              <a:rPr lang="en-US" dirty="0" smtClean="0"/>
              <a:t>Rebels took over Paris and Charles X fled France</a:t>
            </a:r>
          </a:p>
          <a:p>
            <a:pPr lvl="1"/>
            <a:r>
              <a:rPr lang="en-US" dirty="0" smtClean="0"/>
              <a:t>Louis Philippe became King</a:t>
            </a:r>
          </a:p>
          <a:p>
            <a:r>
              <a:rPr lang="en-US" sz="2000" dirty="0" smtClean="0"/>
              <a:t>French Revolution of 1848</a:t>
            </a:r>
          </a:p>
          <a:p>
            <a:pPr lvl="1"/>
            <a:r>
              <a:rPr lang="en-US" dirty="0" smtClean="0"/>
              <a:t>“February Days” riots begin in Paris</a:t>
            </a:r>
          </a:p>
          <a:p>
            <a:pPr lvl="1"/>
            <a:r>
              <a:rPr lang="en-US" dirty="0" smtClean="0"/>
              <a:t>Louis Philippe abdicates the throne</a:t>
            </a:r>
          </a:p>
          <a:p>
            <a:pPr lvl="1"/>
            <a:r>
              <a:rPr lang="en-US" dirty="0" smtClean="0"/>
              <a:t>Second Republic created and new constitution made</a:t>
            </a:r>
          </a:p>
          <a:p>
            <a:pPr lvl="1"/>
            <a:r>
              <a:rPr lang="en-US" dirty="0" smtClean="0"/>
              <a:t>Louis Napoleon elected president and proclaimed emperor in 1852 as Napoleon III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6445" y="3844307"/>
            <a:ext cx="1354994" cy="135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3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7"/>
            <a:ext cx="7583487" cy="50431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Revolutions occurred in Europe in Belgium, Poland, Austria, 	Italy, Prussia, Germany.</a:t>
            </a:r>
          </a:p>
          <a:p>
            <a:r>
              <a:rPr lang="en-US" dirty="0" smtClean="0"/>
              <a:t>Belgium: Became independent from the Dutch in 1831.</a:t>
            </a:r>
          </a:p>
          <a:p>
            <a:r>
              <a:rPr lang="en-US" dirty="0" smtClean="0"/>
              <a:t>Poland: Uprisings in 1830 did not lead to independence.</a:t>
            </a:r>
          </a:p>
          <a:p>
            <a:r>
              <a:rPr lang="en-US" dirty="0" smtClean="0"/>
              <a:t>Austria: Revolts spread through the Hapsburg empire of 	Austria. Austrian government made reforms.</a:t>
            </a:r>
          </a:p>
          <a:p>
            <a:r>
              <a:rPr lang="en-US" dirty="0" smtClean="0"/>
              <a:t>Italy: Nationalists wanted to end Austrian empire in Italy. 	Ended abruptly.</a:t>
            </a:r>
          </a:p>
          <a:p>
            <a:r>
              <a:rPr lang="en-US" dirty="0" smtClean="0"/>
              <a:t>Prussia: Liberals forced King Frederick William IV to a 	constitution. Only lasted one year.</a:t>
            </a:r>
          </a:p>
          <a:p>
            <a:r>
              <a:rPr lang="en-US" dirty="0" smtClean="0"/>
              <a:t>Frankfurt: In 1848 delegates from the German states met at 	Frankfurt Assembly but it dissolved one year later. 	Unable to achieve unification.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8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2071</TotalTime>
  <Words>299</Words>
  <Application>Microsoft Macintosh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Revolutions Around The World</vt:lpstr>
      <vt:lpstr>Ideologies</vt:lpstr>
      <vt:lpstr>Latin America</vt:lpstr>
      <vt:lpstr>Latin America</vt:lpstr>
      <vt:lpstr>Europe</vt:lpstr>
      <vt:lpstr>Europe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Revolutions Around The World</dc:title>
  <dc:creator>Alexandra Thiessen</dc:creator>
  <cp:lastModifiedBy>Alexandra Thiessen</cp:lastModifiedBy>
  <cp:revision>12</cp:revision>
  <cp:lastPrinted>2013-10-09T18:18:45Z</cp:lastPrinted>
  <dcterms:created xsi:type="dcterms:W3CDTF">2012-10-10T13:52:40Z</dcterms:created>
  <dcterms:modified xsi:type="dcterms:W3CDTF">2014-11-17T20:04:14Z</dcterms:modified>
</cp:coreProperties>
</file>