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4" r:id="rId3"/>
    <p:sldId id="265" r:id="rId4"/>
    <p:sldId id="260" r:id="rId5"/>
    <p:sldId id="261" r:id="rId6"/>
    <p:sldId id="262" r:id="rId7"/>
    <p:sldId id="263" r:id="rId8"/>
    <p:sldId id="257" r:id="rId9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21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E88E0-E6B7-AC48-B115-A0C4A8C2F424}" type="datetimeFigureOut">
              <a:rPr lang="en-US" smtClean="0"/>
              <a:t>8/29/14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F5DDC-7E68-744E-A2D2-8BD64B902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992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C93D3-67C5-2640-9ACB-E0AF0488A263}" type="datetimeFigureOut">
              <a:rPr lang="en-US" smtClean="0"/>
              <a:t>8/29/14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13829-21AB-9B4A-9A7E-40A662542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72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13829-21AB-9B4A-9A7E-40A662542F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71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8150-D626-7E48-BE5E-40B5AADCBA00}" type="datetimeFigureOut">
              <a:rPr lang="en-US" smtClean="0"/>
              <a:t>8/29/14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0B3A-92C7-1E4C-B41C-A975EE0780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8150-D626-7E48-BE5E-40B5AADCBA00}" type="datetimeFigureOut">
              <a:rPr lang="en-US" smtClean="0"/>
              <a:t>8/29/14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0B3A-92C7-1E4C-B41C-A975EE0780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8150-D626-7E48-BE5E-40B5AADCBA00}" type="datetimeFigureOut">
              <a:rPr lang="en-US" smtClean="0"/>
              <a:t>8/29/14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0B3A-92C7-1E4C-B41C-A975EE0780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8150-D626-7E48-BE5E-40B5AADCBA00}" type="datetimeFigureOut">
              <a:rPr lang="en-US" smtClean="0"/>
              <a:t>8/29/14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0B3A-92C7-1E4C-B41C-A975EE0780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8150-D626-7E48-BE5E-40B5AADCBA00}" type="datetimeFigureOut">
              <a:rPr lang="en-US" smtClean="0"/>
              <a:t>8/29/14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0B3A-92C7-1E4C-B41C-A975EE0780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8150-D626-7E48-BE5E-40B5AADCBA00}" type="datetimeFigureOut">
              <a:rPr lang="en-US" smtClean="0"/>
              <a:t>8/29/14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0B3A-92C7-1E4C-B41C-A975EE0780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8150-D626-7E48-BE5E-40B5AADCBA00}" type="datetimeFigureOut">
              <a:rPr lang="en-US" smtClean="0"/>
              <a:t>8/29/14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0B3A-92C7-1E4C-B41C-A975EE0780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8150-D626-7E48-BE5E-40B5AADCBA00}" type="datetimeFigureOut">
              <a:rPr lang="en-US" smtClean="0"/>
              <a:t>8/29/14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0B3A-92C7-1E4C-B41C-A975EE0780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8150-D626-7E48-BE5E-40B5AADCBA00}" type="datetimeFigureOut">
              <a:rPr lang="en-US" smtClean="0"/>
              <a:t>8/29/14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0B3A-92C7-1E4C-B41C-A975EE0780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8150-D626-7E48-BE5E-40B5AADCBA00}" type="datetimeFigureOut">
              <a:rPr lang="en-US" smtClean="0"/>
              <a:t>8/29/14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0B3A-92C7-1E4C-B41C-A975EE0780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8150-D626-7E48-BE5E-40B5AADCBA00}" type="datetimeFigureOut">
              <a:rPr lang="en-US" smtClean="0"/>
              <a:t>8/29/14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0B3A-92C7-1E4C-B41C-A975EE0780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8150-D626-7E48-BE5E-40B5AADCBA00}" type="datetimeFigureOut">
              <a:rPr lang="en-US" smtClean="0"/>
              <a:t>8/29/14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0B3A-92C7-1E4C-B41C-A975EE0780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DEA8150-D626-7E48-BE5E-40B5AADCBA00}" type="datetimeFigureOut">
              <a:rPr lang="en-US" smtClean="0"/>
              <a:t>8/29/14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9C740B3A-92C7-1E4C-B41C-A975EE0780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Colonies in the Americas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427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6846" y="276272"/>
            <a:ext cx="6583347" cy="642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152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Colonies Jigsaw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to answer for your circle:</a:t>
            </a:r>
          </a:p>
          <a:p>
            <a:pPr lvl="1"/>
            <a:r>
              <a:rPr lang="en-US" dirty="0" smtClean="0"/>
              <a:t>1. Where/when did they settle?</a:t>
            </a:r>
          </a:p>
          <a:p>
            <a:pPr lvl="1"/>
            <a:r>
              <a:rPr lang="en-US" dirty="0" smtClean="0"/>
              <a:t>2. What type of government was established in the colonies?</a:t>
            </a:r>
          </a:p>
          <a:p>
            <a:pPr lvl="1"/>
            <a:r>
              <a:rPr lang="en-US" dirty="0" smtClean="0"/>
              <a:t>3. What kinds of jobs did settlers have?</a:t>
            </a:r>
          </a:p>
          <a:p>
            <a:pPr lvl="1"/>
            <a:r>
              <a:rPr lang="en-US" dirty="0" smtClean="0"/>
              <a:t>4. Who did the hard labor for the colonies?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067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96096"/>
            <a:ext cx="8042276" cy="685962"/>
          </a:xfrm>
        </p:spPr>
        <p:txBody>
          <a:bodyPr/>
          <a:lstStyle/>
          <a:p>
            <a:r>
              <a:rPr lang="en-US" dirty="0" smtClean="0"/>
              <a:t>Spanish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82058"/>
            <a:ext cx="8042276" cy="5832769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b="1" dirty="0" smtClean="0"/>
              <a:t>Spain maintained strict control </a:t>
            </a:r>
          </a:p>
          <a:p>
            <a:pPr lvl="1">
              <a:buFont typeface="Arial"/>
              <a:buChar char="•"/>
            </a:pPr>
            <a:r>
              <a:rPr lang="en-US" b="1" dirty="0" smtClean="0"/>
              <a:t>King appointed viceroys (representatives) to rule</a:t>
            </a:r>
            <a:r>
              <a:rPr lang="en-US" dirty="0" smtClean="0"/>
              <a:t>.</a:t>
            </a:r>
          </a:p>
          <a:p>
            <a:pPr>
              <a:buFont typeface="Arial"/>
              <a:buChar char="•"/>
            </a:pPr>
            <a:r>
              <a:rPr lang="en-US" dirty="0" smtClean="0"/>
              <a:t>Catholic Church played a key role.</a:t>
            </a:r>
          </a:p>
          <a:p>
            <a:pPr>
              <a:buFont typeface="Arial"/>
              <a:buChar char="•"/>
            </a:pPr>
            <a:r>
              <a:rPr lang="en-US" dirty="0" smtClean="0"/>
              <a:t>Spain controlled trade closely.</a:t>
            </a:r>
          </a:p>
          <a:p>
            <a:pPr>
              <a:buFont typeface="Arial"/>
              <a:buChar char="•"/>
            </a:pPr>
            <a:r>
              <a:rPr lang="en-US" b="1" dirty="0" smtClean="0"/>
              <a:t>Spanish monarchs granted the conquistadors </a:t>
            </a:r>
            <a:r>
              <a:rPr lang="en-US" b="1" dirty="0" err="1" smtClean="0"/>
              <a:t>encomiendas</a:t>
            </a:r>
            <a:r>
              <a:rPr lang="en-US" b="1" dirty="0"/>
              <a:t> </a:t>
            </a:r>
            <a:endParaRPr lang="en-US" b="1" dirty="0" smtClean="0"/>
          </a:p>
          <a:p>
            <a:pPr lvl="1">
              <a:buFont typeface="Arial"/>
              <a:buChar char="•"/>
            </a:pPr>
            <a:r>
              <a:rPr lang="en-US" b="1" dirty="0" smtClean="0"/>
              <a:t>When some argued against using Native Americans, the Spanish began using African slaves to fill the need for labor.</a:t>
            </a:r>
          </a:p>
          <a:p>
            <a:pPr>
              <a:buFont typeface="Arial"/>
              <a:buChar char="•"/>
            </a:pPr>
            <a:r>
              <a:rPr lang="en-US" b="1" dirty="0" smtClean="0"/>
              <a:t>At the top of colonial society were </a:t>
            </a:r>
            <a:r>
              <a:rPr lang="en-US" b="1" dirty="0" err="1" smtClean="0"/>
              <a:t>peninsulares</a:t>
            </a:r>
            <a:r>
              <a:rPr lang="en-US" b="1" dirty="0" smtClean="0"/>
              <a:t>, people born in Spain.</a:t>
            </a:r>
          </a:p>
        </p:txBody>
      </p:sp>
    </p:spTree>
    <p:extLst>
      <p:ext uri="{BB962C8B-B14F-4D97-AF65-F5344CB8AC3E}">
        <p14:creationId xmlns:p14="http://schemas.microsoft.com/office/powerpoint/2010/main" val="3474721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76412"/>
            <a:ext cx="8042276" cy="738886"/>
          </a:xfrm>
        </p:spPr>
        <p:txBody>
          <a:bodyPr/>
          <a:lstStyle/>
          <a:p>
            <a:r>
              <a:rPr lang="en-US" dirty="0" smtClean="0"/>
              <a:t>Portuguese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15298"/>
            <a:ext cx="8042276" cy="5028303"/>
          </a:xfrm>
        </p:spPr>
        <p:txBody>
          <a:bodyPr/>
          <a:lstStyle/>
          <a:p>
            <a:r>
              <a:rPr lang="en-US" b="1" dirty="0" smtClean="0"/>
              <a:t>The Treaty of </a:t>
            </a:r>
            <a:r>
              <a:rPr lang="en-US" b="1" dirty="0" err="1" smtClean="0"/>
              <a:t>Tordesillas</a:t>
            </a:r>
            <a:r>
              <a:rPr lang="en-US" b="1" dirty="0" smtClean="0"/>
              <a:t> in 1494 gave Brazil to Portugal.</a:t>
            </a:r>
          </a:p>
          <a:p>
            <a:r>
              <a:rPr lang="en-US" b="1" dirty="0" smtClean="0"/>
              <a:t>Portugal greatly influenced Brazil for many years.</a:t>
            </a:r>
          </a:p>
          <a:p>
            <a:r>
              <a:rPr lang="en-US" b="1" dirty="0" smtClean="0"/>
              <a:t>Early settlers clung to the coast or turned to plantation agriculture and cattle raising.</a:t>
            </a:r>
          </a:p>
          <a:p>
            <a:r>
              <a:rPr lang="en-US" dirty="0" smtClean="0"/>
              <a:t>Forced Indians and Africans to clear land for sugar plantations.</a:t>
            </a:r>
          </a:p>
        </p:txBody>
      </p:sp>
    </p:spTree>
    <p:extLst>
      <p:ext uri="{BB962C8B-B14F-4D97-AF65-F5344CB8AC3E}">
        <p14:creationId xmlns:p14="http://schemas.microsoft.com/office/powerpoint/2010/main" val="1375486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56817"/>
            <a:ext cx="8042276" cy="791809"/>
          </a:xfrm>
        </p:spPr>
        <p:txBody>
          <a:bodyPr/>
          <a:lstStyle/>
          <a:p>
            <a:r>
              <a:rPr lang="en-US" dirty="0" smtClean="0"/>
              <a:t>French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48626"/>
            <a:ext cx="8042276" cy="4894975"/>
          </a:xfrm>
        </p:spPr>
        <p:txBody>
          <a:bodyPr>
            <a:normAutofit/>
          </a:bodyPr>
          <a:lstStyle/>
          <a:p>
            <a:r>
              <a:rPr lang="en-US" b="1" dirty="0" smtClean="0"/>
              <a:t>In the early 1500s, French fishing merchants settled into New France (Canada).</a:t>
            </a:r>
          </a:p>
          <a:p>
            <a:r>
              <a:rPr lang="en-US" dirty="0" smtClean="0"/>
              <a:t>First settlement built by Samuel de Champlain in 1608 in Quebec.</a:t>
            </a:r>
          </a:p>
          <a:p>
            <a:r>
              <a:rPr lang="en-US" b="1" dirty="0" smtClean="0"/>
              <a:t>French explorers went inland and soon New France spread from Quebec down to the Gulf of Mexico.</a:t>
            </a:r>
          </a:p>
          <a:p>
            <a:r>
              <a:rPr lang="en-US" dirty="0" smtClean="0"/>
              <a:t>Most were fur trappers, traders, or fishermen.</a:t>
            </a:r>
          </a:p>
          <a:p>
            <a:r>
              <a:rPr lang="en-US" b="1" dirty="0" smtClean="0"/>
              <a:t>The French had the most land, but the population remained relatively small.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55430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52922"/>
            <a:ext cx="8042276" cy="756527"/>
          </a:xfrm>
        </p:spPr>
        <p:txBody>
          <a:bodyPr/>
          <a:lstStyle/>
          <a:p>
            <a:r>
              <a:rPr lang="en-US" dirty="0" smtClean="0"/>
              <a:t>British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87904"/>
            <a:ext cx="8042276" cy="5609889"/>
          </a:xfrm>
        </p:spPr>
        <p:txBody>
          <a:bodyPr>
            <a:normAutofit/>
          </a:bodyPr>
          <a:lstStyle/>
          <a:p>
            <a:r>
              <a:rPr lang="en-US" b="1" dirty="0" smtClean="0"/>
              <a:t>The English built their first permanent colony at Jamestown, Virginia in 1607.</a:t>
            </a:r>
          </a:p>
          <a:p>
            <a:r>
              <a:rPr lang="en-US" dirty="0" smtClean="0"/>
              <a:t>In the 1600s and 1700s, the English established 13 colonies.</a:t>
            </a:r>
          </a:p>
          <a:p>
            <a:pPr lvl="1"/>
            <a:r>
              <a:rPr lang="en-US" dirty="0" smtClean="0"/>
              <a:t>Some for commercial ventures others for religious freedom</a:t>
            </a:r>
          </a:p>
          <a:p>
            <a:r>
              <a:rPr lang="en-US" b="1" dirty="0" smtClean="0"/>
              <a:t>Many settlers were farmers who used slave labor to clear land and raise crops</a:t>
            </a:r>
          </a:p>
          <a:p>
            <a:r>
              <a:rPr lang="en-US" b="1" dirty="0" smtClean="0"/>
              <a:t>The British had the most people in their colonies</a:t>
            </a:r>
          </a:p>
          <a:p>
            <a:r>
              <a:rPr lang="en-US" dirty="0" smtClean="0"/>
              <a:t>English colonists had a great deal of self-governance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347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30357"/>
            <a:ext cx="8042276" cy="809450"/>
          </a:xfrm>
        </p:spPr>
        <p:txBody>
          <a:bodyPr/>
          <a:lstStyle/>
          <a:p>
            <a:r>
              <a:rPr lang="en-US" dirty="0" smtClean="0"/>
              <a:t>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64316"/>
            <a:ext cx="8042276" cy="520414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After naval wars, the English seized the Dutch colony of New Netherland in 1664 and renamed it New York</a:t>
            </a:r>
          </a:p>
          <a:p>
            <a:r>
              <a:rPr lang="en-US" b="1" dirty="0" smtClean="0"/>
              <a:t>During the 1700s, Britain and France emerged as bitter rivals</a:t>
            </a:r>
          </a:p>
          <a:p>
            <a:r>
              <a:rPr lang="en-US" dirty="0" smtClean="0"/>
              <a:t>In North America, the French and Indian War raged from 1754 to 1763.</a:t>
            </a:r>
          </a:p>
          <a:p>
            <a:r>
              <a:rPr lang="en-US" dirty="0" smtClean="0"/>
              <a:t>The Seven Years’ War erupted in Europe in 1756 and spread to India and Africa.</a:t>
            </a:r>
          </a:p>
          <a:p>
            <a:r>
              <a:rPr lang="en-US" dirty="0" smtClean="0"/>
              <a:t>The British won control of Canada</a:t>
            </a:r>
          </a:p>
          <a:p>
            <a:pPr lvl="1"/>
            <a:r>
              <a:rPr lang="en-US" dirty="0" smtClean="0"/>
              <a:t>In 1763 the Treaty of Paris officially ended the world-wide war</a:t>
            </a:r>
          </a:p>
          <a:p>
            <a:pPr lvl="1"/>
            <a:r>
              <a:rPr lang="en-US" dirty="0" smtClean="0"/>
              <a:t>Ensured British dominance in North America</a:t>
            </a:r>
          </a:p>
        </p:txBody>
      </p:sp>
    </p:spTree>
    <p:extLst>
      <p:ext uri="{BB962C8B-B14F-4D97-AF65-F5344CB8AC3E}">
        <p14:creationId xmlns:p14="http://schemas.microsoft.com/office/powerpoint/2010/main" val="5861185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125</TotalTime>
  <Words>401</Words>
  <Application>Microsoft Macintosh PowerPoint</Application>
  <PresentationFormat>On-screen Show (4:3)</PresentationFormat>
  <Paragraphs>42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Breeze</vt:lpstr>
      <vt:lpstr>Colonies in the Americas</vt:lpstr>
      <vt:lpstr>PowerPoint Presentation</vt:lpstr>
      <vt:lpstr>Colonies Jigsaw</vt:lpstr>
      <vt:lpstr>Spanish Empire</vt:lpstr>
      <vt:lpstr>Portuguese Empire</vt:lpstr>
      <vt:lpstr>French Empire</vt:lpstr>
      <vt:lpstr>British Empire</vt:lpstr>
      <vt:lpstr>Competition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Colonies in the Americas</dc:title>
  <dc:creator>Alexandra Thiessen</dc:creator>
  <cp:lastModifiedBy>Alexandra Thiessen</cp:lastModifiedBy>
  <cp:revision>8</cp:revision>
  <cp:lastPrinted>2012-08-31T14:00:57Z</cp:lastPrinted>
  <dcterms:created xsi:type="dcterms:W3CDTF">2012-08-27T01:08:49Z</dcterms:created>
  <dcterms:modified xsi:type="dcterms:W3CDTF">2014-08-29T15:16:58Z</dcterms:modified>
</cp:coreProperties>
</file>