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8"/>
  </p:handoutMasterIdLst>
  <p:sldIdLst>
    <p:sldId id="256" r:id="rId2"/>
    <p:sldId id="274" r:id="rId3"/>
    <p:sldId id="272" r:id="rId4"/>
    <p:sldId id="273" r:id="rId5"/>
    <p:sldId id="275" r:id="rId6"/>
    <p:sldId id="276" r:id="rId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97284-F582-DC4D-8339-5CEE925B1EF2}" type="datetimeFigureOut">
              <a:rPr lang="en-US" smtClean="0"/>
              <a:t>10/2/13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A9977-5D9D-0842-AE96-51807DB1D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74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7E717F7-2506-43C0-BD1D-FB916C59465B}" type="datetimeFigureOut">
              <a:rPr lang="en-US" smtClean="0"/>
              <a:t>10/2/13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8E93544-DF7D-4F38-A975-F0A44B5FFA8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17F7-2506-43C0-BD1D-FB916C59465B}" type="datetimeFigureOut">
              <a:rPr lang="en-US" smtClean="0"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3544-DF7D-4F38-A975-F0A44B5FFA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17F7-2506-43C0-BD1D-FB916C59465B}" type="datetimeFigureOut">
              <a:rPr lang="en-US" smtClean="0"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3544-DF7D-4F38-A975-F0A44B5FFA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E717F7-2506-43C0-BD1D-FB916C59465B}" type="datetimeFigureOut">
              <a:rPr lang="en-US" smtClean="0"/>
              <a:t>10/2/13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8E93544-DF7D-4F38-A975-F0A44B5FFA8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7E717F7-2506-43C0-BD1D-FB916C59465B}" type="datetimeFigureOut">
              <a:rPr lang="en-US" smtClean="0"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8E93544-DF7D-4F38-A975-F0A44B5FFA8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17F7-2506-43C0-BD1D-FB916C59465B}" type="datetimeFigureOut">
              <a:rPr lang="en-US" smtClean="0"/>
              <a:t>10/2/13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3544-DF7D-4F38-A975-F0A44B5FFA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17F7-2506-43C0-BD1D-FB916C59465B}" type="datetimeFigureOut">
              <a:rPr lang="en-US" smtClean="0"/>
              <a:t>10/2/13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3544-DF7D-4F38-A975-F0A44B5FFA8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E717F7-2506-43C0-BD1D-FB916C59465B}" type="datetimeFigureOut">
              <a:rPr lang="en-US" smtClean="0"/>
              <a:t>10/2/13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8E93544-DF7D-4F38-A975-F0A44B5FFA8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17F7-2506-43C0-BD1D-FB916C59465B}" type="datetimeFigureOut">
              <a:rPr lang="en-US" smtClean="0"/>
              <a:t>10/2/13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3544-DF7D-4F38-A975-F0A44B5FFA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E717F7-2506-43C0-BD1D-FB916C59465B}" type="datetimeFigureOut">
              <a:rPr lang="en-US" smtClean="0"/>
              <a:t>10/2/13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8E93544-DF7D-4F38-A975-F0A44B5FFA8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E717F7-2506-43C0-BD1D-FB916C59465B}" type="datetimeFigureOut">
              <a:rPr lang="en-US" smtClean="0"/>
              <a:t>10/2/13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8E93544-DF7D-4F38-A975-F0A44B5FFA8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E717F7-2506-43C0-BD1D-FB916C59465B}" type="datetimeFigureOut">
              <a:rPr lang="en-US" smtClean="0"/>
              <a:t>10/2/13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8E93544-DF7D-4F38-A975-F0A44B5FFA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Creating a New France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6, Section 2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national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Dates: April 1789-September 1791 </a:t>
            </a:r>
            <a:endParaRPr lang="en-US" dirty="0"/>
          </a:p>
          <a:p>
            <a:r>
              <a:rPr lang="en-US" dirty="0"/>
              <a:t>Domestic Issues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Declaration of the Rights of Man</a:t>
            </a:r>
          </a:p>
          <a:p>
            <a:pPr lvl="1"/>
            <a:r>
              <a:rPr lang="en-US" dirty="0" smtClean="0"/>
              <a:t>Active citizens could vote</a:t>
            </a:r>
          </a:p>
          <a:p>
            <a:pPr lvl="2"/>
            <a:r>
              <a:rPr lang="en-US" dirty="0" smtClean="0"/>
              <a:t>Men over 25 who paid taxes</a:t>
            </a:r>
          </a:p>
          <a:p>
            <a:pPr lvl="1"/>
            <a:r>
              <a:rPr lang="en-US" dirty="0" smtClean="0"/>
              <a:t>Reduced power of Catholic Church</a:t>
            </a:r>
          </a:p>
          <a:p>
            <a:pPr lvl="1"/>
            <a:r>
              <a:rPr lang="en-US" dirty="0" smtClean="0"/>
              <a:t>Reorganized France into departments</a:t>
            </a:r>
            <a:endParaRPr lang="en-US" dirty="0"/>
          </a:p>
          <a:p>
            <a:r>
              <a:rPr lang="en-US" dirty="0"/>
              <a:t>International Issues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Haiti fought against France for independence</a:t>
            </a:r>
            <a:endParaRPr lang="en-US" dirty="0"/>
          </a:p>
          <a:p>
            <a:r>
              <a:rPr lang="en-US" dirty="0"/>
              <a:t>Reason for end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Finished the Constitution and disbanded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676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Legislative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Dates: September 1791- August 1792</a:t>
            </a:r>
          </a:p>
          <a:p>
            <a:r>
              <a:rPr lang="en-US" dirty="0" smtClean="0"/>
              <a:t>Domestic Issues:</a:t>
            </a:r>
          </a:p>
          <a:p>
            <a:pPr lvl="1"/>
            <a:r>
              <a:rPr lang="en-US" i="1" dirty="0" err="1" smtClean="0"/>
              <a:t>Emigres</a:t>
            </a:r>
            <a:r>
              <a:rPr lang="en-US" dirty="0" smtClean="0"/>
              <a:t> threatened a counter-revolution</a:t>
            </a:r>
          </a:p>
          <a:p>
            <a:pPr lvl="1"/>
            <a:r>
              <a:rPr lang="en-US" dirty="0" smtClean="0"/>
              <a:t>Hunger continued</a:t>
            </a:r>
          </a:p>
          <a:p>
            <a:pPr lvl="1"/>
            <a:r>
              <a:rPr lang="en-US" i="1" dirty="0" smtClean="0"/>
              <a:t>San culottes </a:t>
            </a:r>
            <a:r>
              <a:rPr lang="en-US" dirty="0" smtClean="0"/>
              <a:t>were radical revolutionaries</a:t>
            </a:r>
          </a:p>
          <a:p>
            <a:pPr lvl="1"/>
            <a:r>
              <a:rPr lang="en-US" dirty="0" smtClean="0"/>
              <a:t>Voted to suspend the monarchy</a:t>
            </a:r>
          </a:p>
          <a:p>
            <a:r>
              <a:rPr lang="en-US" dirty="0" smtClean="0"/>
              <a:t>International Issues:</a:t>
            </a:r>
          </a:p>
          <a:p>
            <a:pPr lvl="1"/>
            <a:r>
              <a:rPr lang="en-US" dirty="0" smtClean="0"/>
              <a:t>Threat of war from Prussia and Austria to return power of the king</a:t>
            </a:r>
          </a:p>
          <a:p>
            <a:pPr lvl="1"/>
            <a:r>
              <a:rPr lang="en-US" dirty="0" smtClean="0"/>
              <a:t>Declared war in August 1792</a:t>
            </a:r>
          </a:p>
          <a:p>
            <a:pPr lvl="2"/>
            <a:r>
              <a:rPr lang="en-US" dirty="0" smtClean="0"/>
              <a:t>Badly beaten</a:t>
            </a:r>
          </a:p>
          <a:p>
            <a:r>
              <a:rPr lang="en-US" dirty="0" smtClean="0"/>
              <a:t>Reason for end:</a:t>
            </a:r>
          </a:p>
          <a:p>
            <a:pPr lvl="1"/>
            <a:r>
              <a:rPr lang="en-US" dirty="0" smtClean="0"/>
              <a:t>Disbanded themselves because of threats from </a:t>
            </a:r>
            <a:r>
              <a:rPr lang="en-US" i="1" dirty="0" smtClean="0"/>
              <a:t>san culottes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066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Dates</a:t>
            </a:r>
            <a:r>
              <a:rPr lang="en-US" dirty="0" smtClean="0"/>
              <a:t>: August 1792-1795</a:t>
            </a:r>
            <a:endParaRPr lang="en-US" dirty="0"/>
          </a:p>
          <a:p>
            <a:r>
              <a:rPr lang="en-US" dirty="0"/>
              <a:t>Domestic Issues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All French men could vote and be eligible for office</a:t>
            </a:r>
          </a:p>
          <a:p>
            <a:pPr lvl="1"/>
            <a:r>
              <a:rPr lang="en-US" dirty="0" smtClean="0"/>
              <a:t>Declared France a republic</a:t>
            </a:r>
          </a:p>
          <a:p>
            <a:pPr lvl="1"/>
            <a:r>
              <a:rPr lang="en-US" dirty="0" smtClean="0"/>
              <a:t>Universal suffrage</a:t>
            </a:r>
          </a:p>
          <a:p>
            <a:pPr lvl="1"/>
            <a:r>
              <a:rPr lang="en-US" dirty="0" smtClean="0"/>
              <a:t>Tried and executed King Louis XVI and wife Marie Antoinette</a:t>
            </a:r>
          </a:p>
          <a:p>
            <a:pPr lvl="1"/>
            <a:r>
              <a:rPr lang="en-US" dirty="0" smtClean="0"/>
              <a:t>Committee of Public Safety and the Great Terror</a:t>
            </a:r>
            <a:endParaRPr lang="en-US" dirty="0"/>
          </a:p>
          <a:p>
            <a:r>
              <a:rPr lang="en-US" dirty="0"/>
              <a:t>International Issues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War continues with Prussia and Austria</a:t>
            </a:r>
            <a:endParaRPr lang="en-US" dirty="0"/>
          </a:p>
          <a:p>
            <a:r>
              <a:rPr lang="en-US" dirty="0"/>
              <a:t>Reason for end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Replaced by the Directory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996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Dates</a:t>
            </a:r>
            <a:r>
              <a:rPr lang="en-US" dirty="0" smtClean="0"/>
              <a:t>: 1795-1799</a:t>
            </a:r>
            <a:endParaRPr lang="en-US" dirty="0"/>
          </a:p>
          <a:p>
            <a:r>
              <a:rPr lang="en-US" dirty="0"/>
              <a:t>Domestic Issues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Led by 5 directors</a:t>
            </a:r>
          </a:p>
          <a:p>
            <a:pPr lvl="1"/>
            <a:r>
              <a:rPr lang="en-US" dirty="0" smtClean="0"/>
              <a:t>Hunger, class struggles</a:t>
            </a:r>
          </a:p>
          <a:p>
            <a:pPr lvl="1"/>
            <a:r>
              <a:rPr lang="en-US" dirty="0" smtClean="0"/>
              <a:t>Political conflict</a:t>
            </a:r>
            <a:endParaRPr lang="en-US" dirty="0"/>
          </a:p>
          <a:p>
            <a:r>
              <a:rPr lang="en-US" dirty="0"/>
              <a:t>International Issues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France defeated Prussia and took parts of Italy and Austria</a:t>
            </a:r>
          </a:p>
          <a:p>
            <a:pPr lvl="1"/>
            <a:r>
              <a:rPr lang="en-US" dirty="0" smtClean="0"/>
              <a:t>Army led by Bonaparte planned to invade Egypt and Britain</a:t>
            </a:r>
            <a:endParaRPr lang="en-US" dirty="0"/>
          </a:p>
          <a:p>
            <a:r>
              <a:rPr lang="en-US" dirty="0"/>
              <a:t>Reason for end:</a:t>
            </a:r>
          </a:p>
          <a:p>
            <a:pPr lvl="1"/>
            <a:r>
              <a:rPr lang="en-US" dirty="0" smtClean="0"/>
              <a:t>Bonaparte and two others were elected by the Directory to replace them</a:t>
            </a:r>
          </a:p>
          <a:p>
            <a:pPr lvl="2"/>
            <a:r>
              <a:rPr lang="en-US" dirty="0" smtClean="0"/>
              <a:t>Bonaparte later took power for himself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981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Napoleon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Dates</a:t>
            </a:r>
            <a:r>
              <a:rPr lang="en-US" dirty="0" smtClean="0"/>
              <a:t>: 1799-1815</a:t>
            </a:r>
            <a:endParaRPr lang="en-US" dirty="0"/>
          </a:p>
          <a:p>
            <a:r>
              <a:rPr lang="en-US" dirty="0"/>
              <a:t>Domestic Issues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Ended the Republic</a:t>
            </a:r>
          </a:p>
          <a:p>
            <a:pPr lvl="1"/>
            <a:r>
              <a:rPr lang="en-US" dirty="0" smtClean="0"/>
              <a:t>Named himself emperor</a:t>
            </a:r>
            <a:endParaRPr lang="en-US" dirty="0"/>
          </a:p>
          <a:p>
            <a:r>
              <a:rPr lang="en-US" dirty="0"/>
              <a:t>International Issues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Revolution spread throughout Europe</a:t>
            </a:r>
            <a:endParaRPr lang="en-US" dirty="0"/>
          </a:p>
          <a:p>
            <a:r>
              <a:rPr lang="en-US" dirty="0"/>
              <a:t>Reason for end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Napoleon’s forces were defeated and he was forced to flee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357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751</TotalTime>
  <Words>293</Words>
  <Application>Microsoft Macintosh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Creating a New France</vt:lpstr>
      <vt:lpstr>The national assembly</vt:lpstr>
      <vt:lpstr>Legislative Assembly</vt:lpstr>
      <vt:lpstr>The convention</vt:lpstr>
      <vt:lpstr>The Directory</vt:lpstr>
      <vt:lpstr>Napoleon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New France</dc:title>
  <dc:creator>alexandra.thiessen</dc:creator>
  <cp:lastModifiedBy>Alexandra Thiessen</cp:lastModifiedBy>
  <cp:revision>30</cp:revision>
  <cp:lastPrinted>2013-09-23T20:17:13Z</cp:lastPrinted>
  <dcterms:created xsi:type="dcterms:W3CDTF">2011-10-04T16:47:16Z</dcterms:created>
  <dcterms:modified xsi:type="dcterms:W3CDTF">2013-10-02T20:18:36Z</dcterms:modified>
</cp:coreProperties>
</file>