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01DA8A9-32F6-435F-8080-87C034555832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E3C5F40-D126-4CCC-9EC6-BCB75E9E80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5B0B-D437-4C75-9124-67E36997C72C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F786-D16F-45F7-BC75-DC698231B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5B0B-D437-4C75-9124-67E36997C72C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F786-D16F-45F7-BC75-DC698231B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5B0B-D437-4C75-9124-67E36997C72C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F786-D16F-45F7-BC75-DC698231B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5B0B-D437-4C75-9124-67E36997C72C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F786-D16F-45F7-BC75-DC698231B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5B0B-D437-4C75-9124-67E36997C72C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F786-D16F-45F7-BC75-DC698231B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5B0B-D437-4C75-9124-67E36997C72C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F786-D16F-45F7-BC75-DC698231B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5B0B-D437-4C75-9124-67E36997C72C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F786-D16F-45F7-BC75-DC698231B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5B0B-D437-4C75-9124-67E36997C72C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2F786-D16F-45F7-BC75-DC698231B8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5B0B-D437-4C75-9124-67E36997C72C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F786-D16F-45F7-BC75-DC698231B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5B0B-D437-4C75-9124-67E36997C72C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C72F786-D16F-45F7-BC75-DC698231B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0335B0B-D437-4C75-9124-67E36997C72C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F786-D16F-45F7-BC75-DC698231B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0335B0B-D437-4C75-9124-67E36997C72C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C72F786-D16F-45F7-BC75-DC698231B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6451912" cy="32766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Dawn of the Industrial Age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Agricultural Revolution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Dutch first began to lead the way in the agricultural revolution</a:t>
            </a:r>
          </a:p>
          <a:p>
            <a:r>
              <a:rPr lang="en-US" dirty="0" smtClean="0"/>
              <a:t>In the 1700s, British farmers expanded on the experiments of the Dutch</a:t>
            </a:r>
          </a:p>
          <a:p>
            <a:r>
              <a:rPr lang="en-US" dirty="0" err="1" smtClean="0"/>
              <a:t>Jethro</a:t>
            </a:r>
            <a:r>
              <a:rPr lang="en-US" dirty="0" smtClean="0"/>
              <a:t> </a:t>
            </a:r>
            <a:r>
              <a:rPr lang="en-US" dirty="0" err="1" smtClean="0"/>
              <a:t>Tull</a:t>
            </a:r>
            <a:r>
              <a:rPr lang="en-US" dirty="0" smtClean="0"/>
              <a:t> invented a seed drill to aid farmers</a:t>
            </a:r>
          </a:p>
          <a:p>
            <a:r>
              <a:rPr lang="en-US" dirty="0" smtClean="0"/>
              <a:t>Enclosures: the process of rich landowners taking over and fencing off land from peasant farmers</a:t>
            </a:r>
          </a:p>
          <a:p>
            <a:r>
              <a:rPr lang="en-US" b="1" u="sng" dirty="0" smtClean="0"/>
              <a:t>Farms became larger</a:t>
            </a:r>
          </a:p>
          <a:p>
            <a:r>
              <a:rPr lang="en-US" b="1" u="sng" dirty="0" smtClean="0"/>
              <a:t>Farm output rose, profits rose, but the need for workers declined</a:t>
            </a:r>
          </a:p>
          <a:p>
            <a:r>
              <a:rPr lang="en-US" b="1" u="sng" dirty="0" smtClean="0"/>
              <a:t>Jobless farmers migrated to towns and cities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Population Explosion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 smtClean="0"/>
              <a:t>The agricultural revolution contributed to a population explosion that continues today. </a:t>
            </a:r>
          </a:p>
          <a:p>
            <a:r>
              <a:rPr lang="en-US" b="1" u="sng" dirty="0" smtClean="0"/>
              <a:t>Britain’s population nearly doubled from 1700 to 1800.</a:t>
            </a:r>
          </a:p>
          <a:p>
            <a:r>
              <a:rPr lang="en-US" b="1" u="sng" dirty="0" smtClean="0"/>
              <a:t>France had the largest population.</a:t>
            </a:r>
          </a:p>
          <a:p>
            <a:r>
              <a:rPr lang="en-US" dirty="0" smtClean="0"/>
              <a:t>The population of Europe as a whole increased from roughly 120 million to 190 million from 1700 to 1800.</a:t>
            </a:r>
          </a:p>
          <a:p>
            <a:r>
              <a:rPr lang="en-US" b="1" u="sng" dirty="0" smtClean="0"/>
              <a:t>Caused by declining death rates.</a:t>
            </a:r>
          </a:p>
          <a:p>
            <a:r>
              <a:rPr lang="en-US" dirty="0" smtClean="0"/>
              <a:t>Agricultural revolution reduced the risk of famine.</a:t>
            </a:r>
          </a:p>
          <a:p>
            <a:r>
              <a:rPr lang="en-US" b="1" u="sng" dirty="0" smtClean="0"/>
              <a:t>Improved farm machinery helped British farmers increase food production.</a:t>
            </a:r>
          </a:p>
          <a:p>
            <a:r>
              <a:rPr lang="en-US" dirty="0" smtClean="0"/>
              <a:t>Women were healthier and had stronger babies.</a:t>
            </a:r>
          </a:p>
          <a:p>
            <a:r>
              <a:rPr lang="en-US" b="1" u="sng" dirty="0" smtClean="0"/>
              <a:t>In the 1800s, better hygiene and sanitation combined with improved medical care helped people live longer.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Technology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3914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 smtClean="0"/>
              <a:t>New sources of energy enabled business owners to change the ways work was done</a:t>
            </a:r>
          </a:p>
          <a:p>
            <a:r>
              <a:rPr lang="en-US" b="1" u="sng" dirty="0" smtClean="0"/>
              <a:t>One important source was coal, used to develop the steam engine</a:t>
            </a:r>
          </a:p>
          <a:p>
            <a:r>
              <a:rPr lang="en-US" dirty="0" smtClean="0"/>
              <a:t>In 1712, inventor Thomas </a:t>
            </a:r>
            <a:r>
              <a:rPr lang="en-US" dirty="0" err="1" smtClean="0"/>
              <a:t>Newcomen</a:t>
            </a:r>
            <a:r>
              <a:rPr lang="en-US" dirty="0" smtClean="0"/>
              <a:t> developed a steam engine powered by coal to pump water out of mines</a:t>
            </a:r>
          </a:p>
          <a:p>
            <a:r>
              <a:rPr lang="en-US" b="1" u="sng" dirty="0" smtClean="0"/>
              <a:t>Coal provided the fuel needed to produce iron, a material needed for construction of machines and steam engines</a:t>
            </a:r>
          </a:p>
          <a:p>
            <a:r>
              <a:rPr lang="en-US" b="1" u="sng" dirty="0" smtClean="0"/>
              <a:t>The steam engine became an important source of power during the Industrial Revolution</a:t>
            </a:r>
          </a:p>
          <a:p>
            <a:r>
              <a:rPr lang="en-US" dirty="0" smtClean="0"/>
              <a:t>In 1709, Abraham Darby used coal to smelt iron, or separate iron from its ore</a:t>
            </a:r>
          </a:p>
          <a:p>
            <a:r>
              <a:rPr lang="en-US" b="1" u="sng" dirty="0" smtClean="0"/>
              <a:t>Produced better-quality and less expensive iron</a:t>
            </a:r>
          </a:p>
          <a:p>
            <a:r>
              <a:rPr lang="en-US" b="1" u="sng" dirty="0" smtClean="0"/>
              <a:t>High-quality iron was used more and more widely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1528</TotalTime>
  <Words>288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Technic</vt:lpstr>
      <vt:lpstr>Dawn of the Industrial Age</vt:lpstr>
      <vt:lpstr>Agricultural Revolution</vt:lpstr>
      <vt:lpstr>Population Explosion</vt:lpstr>
      <vt:lpstr>New Technology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Dawn of the Industrial Age</dc:title>
  <dc:creator>alexandra.thiessen</dc:creator>
  <cp:lastModifiedBy>alexandra.thiessen</cp:lastModifiedBy>
  <cp:revision>11</cp:revision>
  <dcterms:created xsi:type="dcterms:W3CDTF">2011-10-25T15:25:03Z</dcterms:created>
  <dcterms:modified xsi:type="dcterms:W3CDTF">2011-11-02T13:56:20Z</dcterms:modified>
</cp:coreProperties>
</file>