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2F5A9-FB2B-D447-909F-D8C26F7822A2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2BFAD-154F-E149-A559-FADE62C8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5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Division and Democracy in France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2844800" cy="2844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420" y="3429001"/>
            <a:ext cx="2709333" cy="284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6400" y="0"/>
            <a:ext cx="3238500" cy="215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48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413" y="2396241"/>
            <a:ext cx="2438400" cy="334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Under Napoleon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99717"/>
            <a:ext cx="6657631" cy="4199821"/>
          </a:xfrm>
        </p:spPr>
        <p:txBody>
          <a:bodyPr/>
          <a:lstStyle/>
          <a:p>
            <a:r>
              <a:rPr lang="en-US" dirty="0" smtClean="0"/>
              <a:t>Napoleon III led the Second Republic in France.</a:t>
            </a:r>
          </a:p>
          <a:p>
            <a:pPr lvl="1"/>
            <a:r>
              <a:rPr lang="en-US" dirty="0" smtClean="0"/>
              <a:t>They had a constitutional monarchy, but Napoleon III really ruled as a dictator.</a:t>
            </a:r>
          </a:p>
          <a:p>
            <a:r>
              <a:rPr lang="en-US" dirty="0" smtClean="0"/>
              <a:t>Napoleon III promoted investment in industry and railroad building.</a:t>
            </a:r>
          </a:p>
          <a:p>
            <a:pPr lvl="1"/>
            <a:r>
              <a:rPr lang="en-US" dirty="0" smtClean="0"/>
              <a:t>Labor unions granted public education and public health programs.</a:t>
            </a:r>
          </a:p>
          <a:p>
            <a:r>
              <a:rPr lang="en-US" dirty="0" smtClean="0"/>
              <a:t>Otto von Bismarck manipulated Napoleon III into the Franco-Prussian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8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the Third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60" y="2186593"/>
            <a:ext cx="8397140" cy="46199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Napoleon III was captured during the Franco-Prussian War.</a:t>
            </a:r>
          </a:p>
          <a:p>
            <a:pPr lvl="1"/>
            <a:r>
              <a:rPr lang="en-US" dirty="0" smtClean="0"/>
              <a:t>Republicans set up a provisional government, the “Third Republic”</a:t>
            </a:r>
          </a:p>
          <a:p>
            <a:r>
              <a:rPr lang="en-US" dirty="0" smtClean="0"/>
              <a:t>In 1871, an uprising broke out </a:t>
            </a:r>
            <a:r>
              <a:rPr lang="en-US" dirty="0" smtClean="0"/>
              <a:t>in Paris </a:t>
            </a:r>
            <a:r>
              <a:rPr lang="en-US" dirty="0" smtClean="0"/>
              <a:t>and rebel socialists set up the Paris Commune.</a:t>
            </a:r>
          </a:p>
          <a:p>
            <a:pPr lvl="1"/>
            <a:r>
              <a:rPr lang="en-US" dirty="0" smtClean="0"/>
              <a:t>Civil war between the Communards and the National Assembly ended when 20,000 Communards were murdered.</a:t>
            </a:r>
          </a:p>
          <a:p>
            <a:r>
              <a:rPr lang="en-US" dirty="0" smtClean="0"/>
              <a:t>The Third Republic set up a two-house legislature.</a:t>
            </a:r>
          </a:p>
          <a:p>
            <a:pPr lvl="1"/>
            <a:r>
              <a:rPr lang="en-US" dirty="0" smtClean="0"/>
              <a:t>The two houses elected a president, who had little power.</a:t>
            </a:r>
          </a:p>
          <a:p>
            <a:pPr lvl="1"/>
            <a:r>
              <a:rPr lang="en-US" dirty="0" smtClean="0"/>
              <a:t>The Premier, or prime minister, had the most power in France.</a:t>
            </a:r>
          </a:p>
          <a:p>
            <a:r>
              <a:rPr lang="en-US" dirty="0" smtClean="0"/>
              <a:t>The Third Republic had many political parties.</a:t>
            </a:r>
          </a:p>
          <a:p>
            <a:pPr lvl="1"/>
            <a:r>
              <a:rPr lang="en-US" dirty="0" smtClean="0"/>
              <a:t>In order to control the voting in the legislature, parties formed coalitions with other parties.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2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Dreyfus Affair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20" y="2315023"/>
            <a:ext cx="8479080" cy="4179333"/>
          </a:xfrm>
        </p:spPr>
        <p:txBody>
          <a:bodyPr>
            <a:normAutofit/>
          </a:bodyPr>
          <a:lstStyle/>
          <a:p>
            <a:r>
              <a:rPr lang="en-US" dirty="0" smtClean="0"/>
              <a:t>In 1894, a French army officer, Alfred Dreyfus, was falsely accused of spying for Germany because he was Jewish.</a:t>
            </a:r>
          </a:p>
          <a:p>
            <a:pPr lvl="1"/>
            <a:r>
              <a:rPr lang="en-US" dirty="0" smtClean="0"/>
              <a:t>Against the facts, Dreyfus was convicted and condemned to life imprisonment.</a:t>
            </a:r>
          </a:p>
          <a:p>
            <a:pPr lvl="2"/>
            <a:r>
              <a:rPr lang="en-US" dirty="0" smtClean="0"/>
              <a:t>Royalists, ultranationalists and Church officials believed Dreyfus was guilty.</a:t>
            </a:r>
          </a:p>
          <a:p>
            <a:pPr lvl="2"/>
            <a:r>
              <a:rPr lang="en-US" dirty="0" smtClean="0"/>
              <a:t>Republicans and liberals supported Dreyfus</a:t>
            </a:r>
          </a:p>
          <a:p>
            <a:r>
              <a:rPr lang="en-US" dirty="0" smtClean="0"/>
              <a:t>In 1898, French novelist Emile Zola wrote an article called </a:t>
            </a:r>
            <a:r>
              <a:rPr lang="en-US" i="1" dirty="0" err="1" smtClean="0"/>
              <a:t>J’Accuse</a:t>
            </a:r>
            <a:r>
              <a:rPr lang="en-US" i="1" dirty="0" smtClean="0"/>
              <a:t>! </a:t>
            </a:r>
            <a:r>
              <a:rPr lang="en-US" dirty="0" smtClean="0"/>
              <a:t>Charging the army and government for suppressing the truth.</a:t>
            </a:r>
          </a:p>
          <a:p>
            <a:pPr lvl="1"/>
            <a:r>
              <a:rPr lang="en-US" dirty="0" smtClean="0"/>
              <a:t>Zola was charged with libel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1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Dreyfus Affair: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35" y="2355998"/>
            <a:ext cx="8499565" cy="4138360"/>
          </a:xfrm>
        </p:spPr>
        <p:txBody>
          <a:bodyPr/>
          <a:lstStyle/>
          <a:p>
            <a:r>
              <a:rPr lang="en-US" dirty="0" smtClean="0"/>
              <a:t>Reflected anti-Semitism in Europe.</a:t>
            </a:r>
          </a:p>
          <a:p>
            <a:r>
              <a:rPr lang="en-US" dirty="0" smtClean="0"/>
              <a:t>The Dreyfus Affair and the pogroms in Russia stirred Theodor Herzl, a Hungarian Jewish journalist living in France.</a:t>
            </a:r>
          </a:p>
          <a:p>
            <a:pPr lvl="1"/>
            <a:r>
              <a:rPr lang="en-US" dirty="0" smtClean="0"/>
              <a:t>He launched the modern Zionist movement.</a:t>
            </a:r>
          </a:p>
          <a:p>
            <a:r>
              <a:rPr lang="en-US" dirty="0" smtClean="0"/>
              <a:t>The Zionist movement called for Jews to form </a:t>
            </a:r>
          </a:p>
          <a:p>
            <a:pPr marL="0" indent="0">
              <a:buNone/>
            </a:pPr>
            <a:r>
              <a:rPr lang="en-US" dirty="0" smtClean="0"/>
              <a:t>their own separate Jewish state in Palestine.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0" y="3695700"/>
            <a:ext cx="2794000" cy="3162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35" y="5142220"/>
            <a:ext cx="1677987" cy="171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4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Reforms in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2" y="2058744"/>
            <a:ext cx="8499565" cy="4158846"/>
          </a:xfrm>
        </p:spPr>
        <p:txBody>
          <a:bodyPr/>
          <a:lstStyle/>
          <a:p>
            <a:r>
              <a:rPr lang="en-US" dirty="0" smtClean="0"/>
              <a:t>By 1900, France achieved some reforms.</a:t>
            </a:r>
          </a:p>
          <a:p>
            <a:pPr lvl="1"/>
            <a:r>
              <a:rPr lang="en-US" dirty="0" smtClean="0"/>
              <a:t>Passed laws regulating wages, hours, and safety conditions for workers.</a:t>
            </a:r>
          </a:p>
          <a:p>
            <a:r>
              <a:rPr lang="en-US" dirty="0" smtClean="0"/>
              <a:t>In 1905, they passed a law to separate the Catholic Church and the government.</a:t>
            </a:r>
          </a:p>
          <a:p>
            <a:r>
              <a:rPr lang="en-US" dirty="0" smtClean="0"/>
              <a:t>By the 1890s, a women’s rights movement began in France.</a:t>
            </a:r>
          </a:p>
          <a:p>
            <a:pPr lvl="1"/>
            <a:r>
              <a:rPr lang="en-US" dirty="0" smtClean="0"/>
              <a:t>They would not receive the right to vote until after World War II.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960" y="4889776"/>
            <a:ext cx="2937039" cy="196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1566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33</TotalTime>
  <Words>394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Perception</vt:lpstr>
      <vt:lpstr>Division and Democracy in France</vt:lpstr>
      <vt:lpstr>France Under Napoleon III</vt:lpstr>
      <vt:lpstr>Challenges of the Third Republic</vt:lpstr>
      <vt:lpstr>The Dreyfus Affair</vt:lpstr>
      <vt:lpstr>The Dreyfus Affair: Impact</vt:lpstr>
      <vt:lpstr>Reforms in France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and Democracy in France</dc:title>
  <dc:creator>Alexandra Thiessen</dc:creator>
  <cp:lastModifiedBy>Alexandra Thiessen</cp:lastModifiedBy>
  <cp:revision>5</cp:revision>
  <cp:lastPrinted>2012-12-05T20:49:59Z</cp:lastPrinted>
  <dcterms:created xsi:type="dcterms:W3CDTF">2012-12-05T03:53:35Z</dcterms:created>
  <dcterms:modified xsi:type="dcterms:W3CDTF">2014-12-03T15:15:58Z</dcterms:modified>
</cp:coreProperties>
</file>