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63" r:id="rId4"/>
    <p:sldId id="262" r:id="rId5"/>
    <p:sldId id="257" r:id="rId6"/>
    <p:sldId id="265" r:id="rId7"/>
    <p:sldId id="258" r:id="rId8"/>
    <p:sldId id="267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/>
    <p:restoredTop sz="94727"/>
  </p:normalViewPr>
  <p:slideViewPr>
    <p:cSldViewPr snapToGrid="0" snapToObjects="1">
      <p:cViewPr varScale="1">
        <p:scale>
          <a:sx n="68" d="100"/>
          <a:sy n="68" d="100"/>
        </p:scale>
        <p:origin x="224" y="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5973-CCA6-5649-830F-C4D9BF42DDE7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2C2AB6-D9CA-7943-BE16-3214D1F853B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5973-CCA6-5649-830F-C4D9BF42DDE7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2AB6-D9CA-7943-BE16-3214D1F853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5973-CCA6-5649-830F-C4D9BF42DDE7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2AB6-D9CA-7943-BE16-3214D1F853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5973-CCA6-5649-830F-C4D9BF42DDE7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2AB6-D9CA-7943-BE16-3214D1F853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5973-CCA6-5649-830F-C4D9BF42DDE7}" type="datetimeFigureOut">
              <a:rPr lang="en-US" smtClean="0"/>
              <a:t>10/4/17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2AB6-D9CA-7943-BE16-3214D1F853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5973-CCA6-5649-830F-C4D9BF42DDE7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2AB6-D9CA-7943-BE16-3214D1F853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5973-CCA6-5649-830F-C4D9BF42DDE7}" type="datetimeFigureOut">
              <a:rPr lang="en-US" smtClean="0"/>
              <a:t>10/4/17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2AB6-D9CA-7943-BE16-3214D1F853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5973-CCA6-5649-830F-C4D9BF42DDE7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2AB6-D9CA-7943-BE16-3214D1F853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5973-CCA6-5649-830F-C4D9BF42DDE7}" type="datetimeFigureOut">
              <a:rPr lang="en-US" smtClean="0"/>
              <a:t>10/4/17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2AB6-D9CA-7943-BE16-3214D1F853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5973-CCA6-5649-830F-C4D9BF42DDE7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2AB6-D9CA-7943-BE16-3214D1F853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5973-CCA6-5649-830F-C4D9BF42DDE7}" type="datetimeFigureOut">
              <a:rPr lang="en-US" smtClean="0"/>
              <a:t>10/4/17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2AB6-D9CA-7943-BE16-3214D1F853B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71D5973-CCA6-5649-830F-C4D9BF42DDE7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E2C2AB6-D9CA-7943-BE16-3214D1F853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Encounters in 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57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Korea and Isolationism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7871"/>
            <a:ext cx="8229600" cy="5187446"/>
          </a:xfrm>
        </p:spPr>
        <p:txBody>
          <a:bodyPr>
            <a:noAutofit/>
          </a:bodyPr>
          <a:lstStyle/>
          <a:p>
            <a:r>
              <a:rPr lang="en-US" dirty="0" smtClean="0"/>
              <a:t>Like China, Korea restricted outside contacts in the 1500s and 1600s.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Choson</a:t>
            </a:r>
            <a:r>
              <a:rPr lang="en-US" dirty="0" smtClean="0"/>
              <a:t> dynasty firmly embraced Confucian ideas who looked down on foreign traders.</a:t>
            </a:r>
          </a:p>
          <a:p>
            <a:r>
              <a:rPr lang="en-US" dirty="0" smtClean="0"/>
              <a:t>Two events led to the Korean policy of isolationism</a:t>
            </a:r>
          </a:p>
          <a:p>
            <a:pPr lvl="1"/>
            <a:r>
              <a:rPr lang="en-US" b="1" dirty="0" smtClean="0"/>
              <a:t>1. A Japanese invasion in the 1590s devastated Korea</a:t>
            </a:r>
          </a:p>
          <a:p>
            <a:pPr lvl="1"/>
            <a:r>
              <a:rPr lang="en-US" b="1" dirty="0" smtClean="0"/>
              <a:t>2. In 1636, the Manchus conquered Korea before taking over China</a:t>
            </a:r>
          </a:p>
          <a:p>
            <a:r>
              <a:rPr lang="en-US" dirty="0" smtClean="0"/>
              <a:t>Korea chose isolationism, excluding all foreigners except the Chinese and a few Japanese.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644" y="257416"/>
            <a:ext cx="1424356" cy="194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37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and Foreign Traders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In 1543, the Portuguese reached Japan and later came the Spanish, Dutch, and English.</a:t>
            </a:r>
          </a:p>
          <a:p>
            <a:r>
              <a:rPr lang="en-US" b="1" dirty="0" smtClean="0"/>
              <a:t>The Japanese welcomed western traders and adopted European ideas.</a:t>
            </a:r>
          </a:p>
          <a:p>
            <a:r>
              <a:rPr lang="en-US" dirty="0" smtClean="0"/>
              <a:t>Japan changed its ideas on dealing with Europeans.</a:t>
            </a:r>
          </a:p>
          <a:p>
            <a:pPr lvl="1"/>
            <a:r>
              <a:rPr lang="en-US" dirty="0" smtClean="0"/>
              <a:t>Saw the newcomers as an invading force and competition</a:t>
            </a:r>
          </a:p>
          <a:p>
            <a:r>
              <a:rPr lang="en-US" b="1" dirty="0" smtClean="0"/>
              <a:t>By 1638, the </a:t>
            </a:r>
            <a:r>
              <a:rPr lang="en-US" b="1" dirty="0" err="1" smtClean="0"/>
              <a:t>Tokugawas</a:t>
            </a:r>
            <a:r>
              <a:rPr lang="en-US" b="1" dirty="0" smtClean="0"/>
              <a:t> had barred all western merchants and forbidden Japanese to travel abroad</a:t>
            </a:r>
          </a:p>
          <a:p>
            <a:pPr lvl="1"/>
            <a:r>
              <a:rPr lang="en-US" dirty="0" smtClean="0"/>
              <a:t>They outlawed the building of large ships, ending foreign trade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062" y="2780096"/>
            <a:ext cx="1438938" cy="143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8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Europeans want to reach Southeast Asia?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did Europeans travel to Southeast Asia?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technologies helped Europeans reach Southeast Asia?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3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96" y="63587"/>
            <a:ext cx="7526234" cy="66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SOUTHEAST ASIA and </a:t>
            </a:r>
            <a:r>
              <a:rPr lang="en-US" dirty="0"/>
              <a:t>I</a:t>
            </a:r>
            <a:r>
              <a:rPr lang="en-US" dirty="0" smtClean="0"/>
              <a:t>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region composed of a mainland and scattered islands.</a:t>
            </a:r>
          </a:p>
          <a:p>
            <a:r>
              <a:rPr lang="en-US" dirty="0" smtClean="0"/>
              <a:t>Many religions dominated Southeast Asia</a:t>
            </a:r>
          </a:p>
          <a:p>
            <a:pPr lvl="1"/>
            <a:r>
              <a:rPr lang="en-US" b="1" dirty="0" smtClean="0"/>
              <a:t>Hinduism</a:t>
            </a:r>
          </a:p>
          <a:p>
            <a:pPr lvl="1"/>
            <a:r>
              <a:rPr lang="en-US" b="1" dirty="0" smtClean="0"/>
              <a:t>Islam</a:t>
            </a:r>
          </a:p>
          <a:p>
            <a:pPr lvl="1"/>
            <a:r>
              <a:rPr lang="en-US" b="1" dirty="0" smtClean="0"/>
              <a:t>Buddhism</a:t>
            </a:r>
          </a:p>
          <a:p>
            <a:r>
              <a:rPr lang="en-US" dirty="0" smtClean="0"/>
              <a:t>India greatly influenced Southeast Asia</a:t>
            </a:r>
          </a:p>
          <a:p>
            <a:pPr lvl="1"/>
            <a:r>
              <a:rPr lang="en-US" b="1" dirty="0" smtClean="0"/>
              <a:t>Spread their culture in Southeast Asia</a:t>
            </a:r>
          </a:p>
          <a:p>
            <a:pPr lvl="1"/>
            <a:r>
              <a:rPr lang="en-US" b="1" dirty="0" smtClean="0"/>
              <a:t>Brought prosperity into the region</a:t>
            </a:r>
          </a:p>
          <a:p>
            <a:pPr algn="just"/>
            <a:r>
              <a:rPr lang="en-US" dirty="0" smtClean="0"/>
              <a:t>By the late 1700s, the British dominated trade within India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Trade with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9214"/>
          </a:xfrm>
        </p:spPr>
        <p:txBody>
          <a:bodyPr>
            <a:normAutofit/>
          </a:bodyPr>
          <a:lstStyle/>
          <a:p>
            <a:r>
              <a:rPr lang="en-US" dirty="0" smtClean="0"/>
              <a:t>The Ming Dynasty ended its overseas explorations in the mid-1400s</a:t>
            </a:r>
          </a:p>
          <a:p>
            <a:r>
              <a:rPr lang="en-US" dirty="0" smtClean="0"/>
              <a:t>Portuguese traders reached China by sea in 1514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emanded payment in gold or silver</a:t>
            </a:r>
          </a:p>
          <a:p>
            <a:r>
              <a:rPr lang="en-US" dirty="0" smtClean="0"/>
              <a:t>The Ming Dynasty had very strict trading limits on the Europeans</a:t>
            </a:r>
          </a:p>
          <a:p>
            <a:pPr lvl="1"/>
            <a:r>
              <a:rPr lang="en-US" b="1" dirty="0" smtClean="0"/>
              <a:t>Could only trade at certain posts under supervision of imperial officials</a:t>
            </a:r>
          </a:p>
          <a:p>
            <a:pPr lvl="1"/>
            <a:r>
              <a:rPr lang="en-US" b="1" dirty="0" smtClean="0"/>
              <a:t>Could only trade during a trading season</a:t>
            </a:r>
          </a:p>
          <a:p>
            <a:r>
              <a:rPr lang="en-US" dirty="0" smtClean="0"/>
              <a:t>Some scholars, like </a:t>
            </a:r>
            <a:r>
              <a:rPr lang="en-US" dirty="0" err="1" smtClean="0"/>
              <a:t>Matteo</a:t>
            </a:r>
            <a:r>
              <a:rPr lang="en-US" dirty="0" smtClean="0"/>
              <a:t> Ricci, made a positive impression on Ming China by learning to speak Chinese and adopted Chinese dress</a:t>
            </a:r>
          </a:p>
        </p:txBody>
      </p:sp>
    </p:spTree>
    <p:extLst>
      <p:ext uri="{BB962C8B-B14F-4D97-AF65-F5344CB8AC3E}">
        <p14:creationId xmlns:p14="http://schemas.microsoft.com/office/powerpoint/2010/main" val="6192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62" y="0"/>
            <a:ext cx="7670800" cy="4610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502" y="4329120"/>
            <a:ext cx="3078256" cy="23995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46" y="4129490"/>
            <a:ext cx="1946903" cy="259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0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Manchu Conquest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5235"/>
            <a:ext cx="8229600" cy="4787856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the early 1600s, the Ming dynasty was decaying.</a:t>
            </a:r>
          </a:p>
          <a:p>
            <a:r>
              <a:rPr lang="en-US" sz="2800" dirty="0" smtClean="0"/>
              <a:t>The Manchu invaders pushed north and in 1644 they seized Beijing and made it their capital.</a:t>
            </a:r>
          </a:p>
          <a:p>
            <a:r>
              <a:rPr lang="en-US" sz="2800" dirty="0" smtClean="0"/>
              <a:t>Manchus set up the Qing Dynasty and tried to preserve their distinct identity by implementing policies upon the Chinese</a:t>
            </a:r>
          </a:p>
          <a:p>
            <a:pPr lvl="1"/>
            <a:r>
              <a:rPr lang="en-US" sz="2400" b="1" dirty="0" smtClean="0"/>
              <a:t>Barred intermarriage between Manchus and Chinese</a:t>
            </a:r>
          </a:p>
          <a:p>
            <a:pPr lvl="1"/>
            <a:r>
              <a:rPr lang="en-US" sz="2400" b="1" dirty="0" smtClean="0"/>
              <a:t>Could not practice Chinese cultural traditions like foot-binding</a:t>
            </a:r>
          </a:p>
        </p:txBody>
      </p:sp>
    </p:spTree>
    <p:extLst>
      <p:ext uri="{BB962C8B-B14F-4D97-AF65-F5344CB8AC3E}">
        <p14:creationId xmlns:p14="http://schemas.microsoft.com/office/powerpoint/2010/main" val="212793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binding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799"/>
            <a:ext cx="6029009" cy="34509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0" y="4394200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1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682"/>
            <a:ext cx="8229600" cy="5073698"/>
          </a:xfrm>
        </p:spPr>
        <p:txBody>
          <a:bodyPr>
            <a:normAutofit/>
          </a:bodyPr>
          <a:lstStyle/>
          <a:p>
            <a:r>
              <a:rPr lang="en-US" dirty="0" smtClean="0"/>
              <a:t>Chinese economy expanded under the Qing.</a:t>
            </a:r>
          </a:p>
          <a:p>
            <a:r>
              <a:rPr lang="en-US" dirty="0" smtClean="0"/>
              <a:t>The Qing maintained  the Ming policy of restricting foreign traders.</a:t>
            </a:r>
          </a:p>
          <a:p>
            <a:r>
              <a:rPr lang="en-US" dirty="0" smtClean="0"/>
              <a:t>In 1793, Lord </a:t>
            </a:r>
            <a:r>
              <a:rPr lang="en-US" dirty="0" err="1" smtClean="0"/>
              <a:t>Macartney</a:t>
            </a:r>
            <a:r>
              <a:rPr lang="en-US" dirty="0" smtClean="0"/>
              <a:t> arrived in China at the head of the British diplomatic mission.</a:t>
            </a:r>
          </a:p>
          <a:p>
            <a:r>
              <a:rPr lang="en-US" b="1" dirty="0" smtClean="0"/>
              <a:t>He was received poorly by the Chinese Emperor because of many misunderstandings.</a:t>
            </a:r>
          </a:p>
          <a:p>
            <a:pPr lvl="1"/>
            <a:r>
              <a:rPr lang="en-US" dirty="0" smtClean="0"/>
              <a:t>1. Brought samples of British goods the Qing thought were poor gifts</a:t>
            </a:r>
          </a:p>
          <a:p>
            <a:pPr lvl="1"/>
            <a:r>
              <a:rPr lang="en-US" dirty="0" smtClean="0"/>
              <a:t>2. </a:t>
            </a:r>
            <a:r>
              <a:rPr lang="en-US" dirty="0" err="1" smtClean="0"/>
              <a:t>Macartney</a:t>
            </a:r>
            <a:r>
              <a:rPr lang="en-US" dirty="0" smtClean="0"/>
              <a:t> refused to bow to the emperor</a:t>
            </a:r>
          </a:p>
          <a:p>
            <a:pPr lvl="1"/>
            <a:r>
              <a:rPr lang="en-US" dirty="0" smtClean="0"/>
              <a:t>3. </a:t>
            </a:r>
            <a:r>
              <a:rPr lang="en-US" dirty="0" err="1" smtClean="0"/>
              <a:t>Macartney</a:t>
            </a:r>
            <a:r>
              <a:rPr lang="en-US" dirty="0" smtClean="0"/>
              <a:t> offended the Chinese by speaking of the British superiority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11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183</TotalTime>
  <Words>462</Words>
  <Application>Microsoft Macintosh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Book Antiqua</vt:lpstr>
      <vt:lpstr>Century Gothic</vt:lpstr>
      <vt:lpstr>Arial</vt:lpstr>
      <vt:lpstr>Apothecary</vt:lpstr>
      <vt:lpstr>Encounters in Asia</vt:lpstr>
      <vt:lpstr>Review!</vt:lpstr>
      <vt:lpstr>PowerPoint Presentation</vt:lpstr>
      <vt:lpstr>SOUTHEAST ASIA and India</vt:lpstr>
      <vt:lpstr>European Trade with China</vt:lpstr>
      <vt:lpstr>PowerPoint Presentation</vt:lpstr>
      <vt:lpstr>Manchu Conquest</vt:lpstr>
      <vt:lpstr>Foot binding</vt:lpstr>
      <vt:lpstr>Qing Dynasty</vt:lpstr>
      <vt:lpstr>Korea and Isolationism</vt:lpstr>
      <vt:lpstr>Japan and Foreign Traders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Encounters in East Asia</dc:title>
  <dc:creator>Alexandra Thiessen</dc:creator>
  <cp:lastModifiedBy>Microsoft Office User</cp:lastModifiedBy>
  <cp:revision>15</cp:revision>
  <dcterms:created xsi:type="dcterms:W3CDTF">2012-08-27T01:47:29Z</dcterms:created>
  <dcterms:modified xsi:type="dcterms:W3CDTF">2017-10-04T20:32:23Z</dcterms:modified>
</cp:coreProperties>
</file>