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6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720"/>
  </p:normalViewPr>
  <p:slideViewPr>
    <p:cSldViewPr snapToGrid="0" snapToObjects="1">
      <p:cViewPr>
        <p:scale>
          <a:sx n="65" d="100"/>
          <a:sy n="65" d="100"/>
        </p:scale>
        <p:origin x="3000" y="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4FEAA-86AE-0140-907C-5A64DAF703D0}" type="datetimeFigureOut">
              <a:rPr lang="en-US" smtClean="0"/>
              <a:t>8/3/18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61394-DD0A-2F4C-AC5C-8F2101EC7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8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BCC2B-2BAD-F448-8B2A-4B51C2D73D31}" type="datetimeFigureOut">
              <a:rPr lang="en-US" smtClean="0"/>
              <a:t>8/3/18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82C9B-8A0C-9A46-93AC-07246430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9CDD-BDEC-5D44-863E-16ABC1BFFF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6E26A74E-05FF-AD4D-BD6A-0AAF5EE0FAA9}" type="datetimeFigureOut">
              <a:rPr lang="en-US" smtClean="0"/>
              <a:t>8/3/18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500D00B-5624-534B-98D1-853FAC2BEA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867" y="1584008"/>
            <a:ext cx="7345363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Physical Map: Shows _________________________ ____________________________________________</a:t>
            </a:r>
          </a:p>
          <a:p>
            <a:r>
              <a:rPr lang="en-US" dirty="0" smtClean="0"/>
              <a:t>____________________ Map: Shows boundaries and locations of politics units like countries, states, and cities</a:t>
            </a:r>
          </a:p>
          <a:p>
            <a:r>
              <a:rPr lang="en-US" dirty="0" smtClean="0"/>
              <a:t>Qualitative (_________________) Map: Focused on a kind of information or a single area</a:t>
            </a:r>
          </a:p>
          <a:p>
            <a:pPr lvl="1"/>
            <a:r>
              <a:rPr lang="en-US" dirty="0" smtClean="0"/>
              <a:t>Use colors, symbols, lines, dots, etc. to show specific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0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10" y="1735320"/>
            <a:ext cx="6958965" cy="4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6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52" y="1584008"/>
            <a:ext cx="6017119" cy="51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0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Qualitative (Thematic)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16" y="1698839"/>
            <a:ext cx="6466648" cy="49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___________: Lists and explains the symbols, colors, and lines used on the map, also called a ___________</a:t>
            </a:r>
          </a:p>
          <a:p>
            <a:r>
              <a:rPr lang="en-US" dirty="0" smtClean="0"/>
              <a:t>Compass Rose: Indicates directions usually including the four cardinal directions (__________________________) with the points of a star</a:t>
            </a:r>
          </a:p>
          <a:p>
            <a:r>
              <a:rPr lang="en-US" dirty="0" smtClean="0"/>
              <a:t>Scale Bar: Shows the relationship between map measurements and ________________________________ _________________________________________</a:t>
            </a:r>
          </a:p>
          <a:p>
            <a:pPr lvl="1"/>
            <a:r>
              <a:rPr lang="en-US" dirty="0" smtClean="0"/>
              <a:t>By __________________________ on the scale bar, you can calculate how many miles or kilometers are represented per inch or centimeter</a:t>
            </a:r>
          </a:p>
        </p:txBody>
      </p:sp>
    </p:spTree>
    <p:extLst>
      <p:ext uri="{BB962C8B-B14F-4D97-AF65-F5344CB8AC3E}">
        <p14:creationId xmlns:p14="http://schemas.microsoft.com/office/powerpoint/2010/main" val="237866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Geographic Information Systems (GIS)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48" y="1628475"/>
            <a:ext cx="8587051" cy="3931920"/>
          </a:xfrm>
        </p:spPr>
        <p:txBody>
          <a:bodyPr/>
          <a:lstStyle/>
          <a:p>
            <a:r>
              <a:rPr lang="en-US" dirty="0" smtClean="0"/>
              <a:t>Modern technology has changed the way maps are made</a:t>
            </a:r>
          </a:p>
          <a:p>
            <a:r>
              <a:rPr lang="en-US" dirty="0" smtClean="0"/>
              <a:t>Most cartographers use software called ___________________ _______________________(GIS)</a:t>
            </a:r>
          </a:p>
          <a:p>
            <a:pPr lvl="1"/>
            <a:r>
              <a:rPr lang="en-US" dirty="0" smtClean="0"/>
              <a:t>Uses data from __________________________________________ ______________________________</a:t>
            </a:r>
          </a:p>
          <a:p>
            <a:pPr lvl="2"/>
            <a:r>
              <a:rPr lang="en-US" dirty="0" smtClean="0"/>
              <a:t>Converts into a digital code and then produces a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679" y="4278923"/>
            <a:ext cx="2763976" cy="25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12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617" y="244158"/>
            <a:ext cx="7345362" cy="1339850"/>
          </a:xfrm>
        </p:spPr>
        <p:txBody>
          <a:bodyPr/>
          <a:lstStyle/>
          <a:p>
            <a:r>
              <a:rPr lang="en-US" dirty="0" smtClean="0"/>
              <a:t>Human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8" y="1553193"/>
            <a:ext cx="8479692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People shape the world in which they live, they settle in certain places but not others.</a:t>
            </a:r>
          </a:p>
          <a:p>
            <a:pPr lvl="1"/>
            <a:r>
              <a:rPr lang="en-US" dirty="0" smtClean="0"/>
              <a:t>People __________________________ the environment they live in</a:t>
            </a:r>
          </a:p>
          <a:p>
            <a:r>
              <a:rPr lang="en-US" dirty="0" smtClean="0"/>
              <a:t>___________________: Include a collection of countries whose people practice the same religion and speak a common language (a region that ______ ________________)</a:t>
            </a:r>
          </a:p>
          <a:p>
            <a:r>
              <a:rPr lang="en-US" dirty="0" smtClean="0"/>
              <a:t>Cultural Diffusion: The way that cultural innovations and ideas ______________________________________________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033" y="5485113"/>
            <a:ext cx="2180568" cy="1372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64"/>
            <a:ext cx="2775649" cy="16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59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Locate and Label the Following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85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 Identifications- Map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Compass Rose</a:t>
            </a:r>
          </a:p>
          <a:p>
            <a:r>
              <a:rPr lang="en-US" dirty="0" smtClean="0"/>
              <a:t>Scale Bar</a:t>
            </a:r>
          </a:p>
          <a:p>
            <a:r>
              <a:rPr lang="en-US" dirty="0" smtClean="0"/>
              <a:t>Equator</a:t>
            </a:r>
          </a:p>
          <a:p>
            <a:r>
              <a:rPr lang="en-US" dirty="0" smtClean="0"/>
              <a:t>Type of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0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 Identifications- 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Pacific Ocean</a:t>
            </a:r>
          </a:p>
          <a:p>
            <a:r>
              <a:rPr lang="en-US" dirty="0" smtClean="0"/>
              <a:t>Atlantic Ocean</a:t>
            </a:r>
          </a:p>
          <a:p>
            <a:r>
              <a:rPr lang="en-US" dirty="0" smtClean="0"/>
              <a:t>Indian Ocean</a:t>
            </a:r>
          </a:p>
          <a:p>
            <a:r>
              <a:rPr lang="en-US" dirty="0" smtClean="0"/>
              <a:t>Mediterranean Sea</a:t>
            </a:r>
          </a:p>
          <a:p>
            <a:r>
              <a:rPr lang="en-US" dirty="0" smtClean="0"/>
              <a:t>Persian Gulf</a:t>
            </a:r>
          </a:p>
          <a:p>
            <a:r>
              <a:rPr lang="en-US" dirty="0" smtClean="0"/>
              <a:t>Caribbean Sea</a:t>
            </a:r>
          </a:p>
        </p:txBody>
      </p:sp>
    </p:spTree>
    <p:extLst>
      <p:ext uri="{BB962C8B-B14F-4D97-AF65-F5344CB8AC3E}">
        <p14:creationId xmlns:p14="http://schemas.microsoft.com/office/powerpoint/2010/main" val="241005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Location: ___________________</a:t>
            </a:r>
          </a:p>
          <a:p>
            <a:pPr lvl="1"/>
            <a:r>
              <a:rPr lang="en-US" dirty="0" smtClean="0"/>
              <a:t>_____________ Location: the exact location on the Earth’s surface based on latitude and longitude </a:t>
            </a:r>
          </a:p>
          <a:p>
            <a:pPr lvl="1"/>
            <a:r>
              <a:rPr lang="en-US" dirty="0" smtClean="0"/>
              <a:t>_____________ Location: in relation to another place</a:t>
            </a:r>
          </a:p>
          <a:p>
            <a:r>
              <a:rPr lang="en-US" dirty="0" smtClean="0"/>
              <a:t>Place: The characteristics that make a location unique</a:t>
            </a:r>
          </a:p>
          <a:p>
            <a:r>
              <a:rPr lang="en-US" dirty="0" smtClean="0"/>
              <a:t>Regions: Areas that share characteristics</a:t>
            </a:r>
          </a:p>
          <a:p>
            <a:r>
              <a:rPr lang="en-US" dirty="0" smtClean="0"/>
              <a:t>__________________: How and why people/things move</a:t>
            </a:r>
          </a:p>
          <a:p>
            <a:r>
              <a:rPr lang="en-US" dirty="0" smtClean="0"/>
              <a:t>Human-Environment Interaction: Relationship between 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60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 Identifications- Political and Culture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South Asia</a:t>
            </a:r>
          </a:p>
          <a:p>
            <a:r>
              <a:rPr lang="en-US" dirty="0" smtClean="0"/>
              <a:t>South America</a:t>
            </a:r>
          </a:p>
          <a:p>
            <a:r>
              <a:rPr lang="en-US" dirty="0" smtClean="0"/>
              <a:t>North Africa</a:t>
            </a:r>
          </a:p>
          <a:p>
            <a:r>
              <a:rPr lang="en-US" dirty="0" smtClean="0"/>
              <a:t>Oceania</a:t>
            </a:r>
          </a:p>
          <a:p>
            <a:r>
              <a:rPr lang="en-US" dirty="0" smtClean="0"/>
              <a:t>Sub-Saharan Africa</a:t>
            </a:r>
          </a:p>
          <a:p>
            <a:r>
              <a:rPr lang="en-US" dirty="0" smtClean="0"/>
              <a:t>Middle East</a:t>
            </a:r>
          </a:p>
          <a:p>
            <a:r>
              <a:rPr lang="en-US" dirty="0" smtClean="0"/>
              <a:t>Western Europe</a:t>
            </a:r>
          </a:p>
          <a:p>
            <a:r>
              <a:rPr lang="en-US" dirty="0" smtClean="0"/>
              <a:t>Latin America</a:t>
            </a:r>
          </a:p>
          <a:p>
            <a:r>
              <a:rPr lang="en-US" dirty="0" smtClean="0"/>
              <a:t>North America</a:t>
            </a:r>
          </a:p>
          <a:p>
            <a:r>
              <a:rPr lang="en-US" dirty="0" smtClean="0"/>
              <a:t>Eastern Europe</a:t>
            </a:r>
          </a:p>
          <a:p>
            <a:r>
              <a:rPr lang="en-US" dirty="0" smtClean="0"/>
              <a:t>Central America</a:t>
            </a:r>
          </a:p>
          <a:p>
            <a:r>
              <a:rPr lang="en-US" dirty="0" smtClean="0"/>
              <a:t>East Asia</a:t>
            </a:r>
          </a:p>
          <a:p>
            <a:r>
              <a:rPr lang="en-US" dirty="0" smtClean="0"/>
              <a:t>Russia</a:t>
            </a:r>
          </a:p>
          <a:p>
            <a:r>
              <a:rPr lang="en-US" dirty="0" smtClean="0"/>
              <a:t>Southeast 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158"/>
            <a:ext cx="9143999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___________________: Show the image of the Earth onto a flat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Planar Projection: shows the Earth centered around _______________________</a:t>
            </a:r>
          </a:p>
          <a:p>
            <a:r>
              <a:rPr lang="en-US" dirty="0" smtClean="0"/>
              <a:t>Cylindrical Projection: based on the projection of the globe onto a cylinder; centered on the ________________ distorts near the poles</a:t>
            </a:r>
          </a:p>
          <a:p>
            <a:r>
              <a:rPr lang="en-US" dirty="0" smtClean="0"/>
              <a:t>_______________ Projection: based on placing a cone over part of the globe; indicates distances and directions fairly accurately</a:t>
            </a:r>
          </a:p>
          <a:p>
            <a:r>
              <a:rPr lang="en-US" dirty="0" smtClean="0"/>
              <a:t>Mercator Projection: Accurately displays _____________ and ______________________________________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3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Projection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57" y="1442682"/>
            <a:ext cx="7220422" cy="54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 Projection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4" y="1796760"/>
            <a:ext cx="7858145" cy="43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7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Conic Projection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6731"/>
            <a:ext cx="9144000" cy="44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2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Mercator Projection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99" y="1756317"/>
            <a:ext cx="7681043" cy="47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Latitude: Lies that circle the Earth parallel to the Equator measured ___________________________ of the Equator</a:t>
            </a:r>
          </a:p>
          <a:p>
            <a:pPr lvl="1"/>
            <a:r>
              <a:rPr lang="en-US" dirty="0" smtClean="0"/>
              <a:t>___________________: Measured at 0 degrees latitude</a:t>
            </a:r>
          </a:p>
          <a:p>
            <a:pPr lvl="1"/>
            <a:r>
              <a:rPr lang="en-US" dirty="0" smtClean="0"/>
              <a:t>North and South ____________: Measured at 90 degrees latitude</a:t>
            </a:r>
          </a:p>
          <a:p>
            <a:r>
              <a:rPr lang="en-US" dirty="0" smtClean="0"/>
              <a:t>______________________: Circle the Earth from Pole to Pole measured east and west of the Prime Meridian</a:t>
            </a:r>
          </a:p>
          <a:p>
            <a:pPr lvl="1"/>
            <a:r>
              <a:rPr lang="en-US" dirty="0" smtClean="0"/>
              <a:t>Prime Meridian: Measured at __________________________</a:t>
            </a:r>
          </a:p>
          <a:p>
            <a:r>
              <a:rPr lang="en-US" dirty="0" smtClean="0"/>
              <a:t>____________________: Helps determine absolute location using placements of latitude and longitude</a:t>
            </a:r>
          </a:p>
        </p:txBody>
      </p:sp>
    </p:spTree>
    <p:extLst>
      <p:ext uri="{BB962C8B-B14F-4D97-AF65-F5344CB8AC3E}">
        <p14:creationId xmlns:p14="http://schemas.microsoft.com/office/powerpoint/2010/main" val="310620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17850"/>
            <a:ext cx="7345363" cy="3931920"/>
          </a:xfrm>
        </p:spPr>
        <p:txBody>
          <a:bodyPr/>
          <a:lstStyle/>
          <a:p>
            <a:r>
              <a:rPr lang="en-US" dirty="0" smtClean="0"/>
              <a:t>Hemispheres: _______________________</a:t>
            </a:r>
          </a:p>
          <a:p>
            <a:pPr lvl="1"/>
            <a:r>
              <a:rPr lang="en-US" dirty="0" smtClean="0"/>
              <a:t>Northern Hemisphere: North of ____________</a:t>
            </a:r>
          </a:p>
          <a:p>
            <a:pPr lvl="1"/>
            <a:r>
              <a:rPr lang="en-US" dirty="0" smtClean="0"/>
              <a:t>Southern Hemisphere: South of ______________</a:t>
            </a:r>
          </a:p>
          <a:p>
            <a:pPr lvl="1"/>
            <a:r>
              <a:rPr lang="en-US" dirty="0" smtClean="0"/>
              <a:t>Eastern Hemisphere: East of ___________________</a:t>
            </a:r>
          </a:p>
          <a:p>
            <a:pPr lvl="1"/>
            <a:r>
              <a:rPr lang="en-US" dirty="0" smtClean="0"/>
              <a:t>Western Hemisphere: West of ___________________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013" y="3865502"/>
            <a:ext cx="4762112" cy="28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8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</TotalTime>
  <Words>534</Words>
  <Application>Microsoft Macintosh PowerPoint</Application>
  <PresentationFormat>On-screen Show (4:3)</PresentationFormat>
  <Paragraphs>83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Brush Script MT</vt:lpstr>
      <vt:lpstr>Calibri</vt:lpstr>
      <vt:lpstr>Calisto MT</vt:lpstr>
      <vt:lpstr>Arial</vt:lpstr>
      <vt:lpstr>Capital</vt:lpstr>
      <vt:lpstr>Geography</vt:lpstr>
      <vt:lpstr>5 Themes of Geography</vt:lpstr>
      <vt:lpstr>___________________: Show the image of the Earth onto a flat surface</vt:lpstr>
      <vt:lpstr>Planar Projection</vt:lpstr>
      <vt:lpstr>Cylindrical Projection</vt:lpstr>
      <vt:lpstr>Conic Projection</vt:lpstr>
      <vt:lpstr>Mercator Projection</vt:lpstr>
      <vt:lpstr>Determining Location</vt:lpstr>
      <vt:lpstr>Determining Location</vt:lpstr>
      <vt:lpstr>Types of Maps</vt:lpstr>
      <vt:lpstr>Physical Map</vt:lpstr>
      <vt:lpstr>Political Map</vt:lpstr>
      <vt:lpstr>Qualitative (Thematic) Map</vt:lpstr>
      <vt:lpstr>Reading Maps</vt:lpstr>
      <vt:lpstr>Geographic Information Systems (GIS)</vt:lpstr>
      <vt:lpstr>Human Geography</vt:lpstr>
      <vt:lpstr>Locate and Label the Following</vt:lpstr>
      <vt:lpstr>Map Identifications- Map Features</vt:lpstr>
      <vt:lpstr>Map Identifications- Physical Features</vt:lpstr>
      <vt:lpstr>Map Identifications- Political and Culture Regions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Alexandra Thiessen</dc:creator>
  <cp:lastModifiedBy>Microsoft Office User</cp:lastModifiedBy>
  <cp:revision>4</cp:revision>
  <cp:lastPrinted>2018-08-03T18:36:47Z</cp:lastPrinted>
  <dcterms:created xsi:type="dcterms:W3CDTF">2016-04-30T13:54:41Z</dcterms:created>
  <dcterms:modified xsi:type="dcterms:W3CDTF">2018-08-03T18:36:52Z</dcterms:modified>
</cp:coreProperties>
</file>