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1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Impacts of Imperialism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90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Pros and Cons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What are some positive effects of imperialism?</a:t>
            </a:r>
          </a:p>
          <a:p>
            <a:r>
              <a:rPr lang="en-US" sz="2800" dirty="0" smtClean="0"/>
              <a:t>What are some negative effects of imperialism?</a:t>
            </a:r>
          </a:p>
        </p:txBody>
      </p:sp>
    </p:spTree>
    <p:extLst>
      <p:ext uri="{BB962C8B-B14F-4D97-AF65-F5344CB8AC3E}">
        <p14:creationId xmlns:p14="http://schemas.microsoft.com/office/powerpoint/2010/main" val="85091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8" y="1658270"/>
            <a:ext cx="9020522" cy="51997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Remember: For all essays you need an INTRODUCTION and CONCLUSION. Remember to say WHICH PERSPECTIVE YOU ARE TAKING (western powers or natives). Give BOTH positives and negatives!</a:t>
            </a:r>
          </a:p>
          <a:p>
            <a:r>
              <a:rPr lang="en-US" dirty="0" smtClean="0"/>
              <a:t>Essay Style 1: (Compare and Contrast)</a:t>
            </a:r>
          </a:p>
          <a:p>
            <a:pPr lvl="1"/>
            <a:r>
              <a:rPr lang="en-US" dirty="0" smtClean="0"/>
              <a:t>Body Paragraph 1: Positives</a:t>
            </a:r>
          </a:p>
          <a:p>
            <a:pPr lvl="1"/>
            <a:r>
              <a:rPr lang="en-US" dirty="0" smtClean="0"/>
              <a:t>Body Paragraph 2: Negatives</a:t>
            </a:r>
          </a:p>
          <a:p>
            <a:pPr lvl="1"/>
            <a:r>
              <a:rPr lang="en-US" dirty="0" smtClean="0"/>
              <a:t>Body Paragraph 3: Both</a:t>
            </a:r>
          </a:p>
          <a:p>
            <a:r>
              <a:rPr lang="en-US" dirty="0" smtClean="0"/>
              <a:t>Essay Style 2: (Topically)</a:t>
            </a:r>
          </a:p>
          <a:p>
            <a:pPr lvl="1"/>
            <a:r>
              <a:rPr lang="en-US" dirty="0" smtClean="0"/>
              <a:t>Body Paragraph 1: Topic One (Example: Westernization)</a:t>
            </a:r>
          </a:p>
          <a:p>
            <a:pPr lvl="1"/>
            <a:r>
              <a:rPr lang="en-US" dirty="0" smtClean="0"/>
              <a:t>Body Paragraph 2: Topic Two (Example: Global Economy)</a:t>
            </a:r>
          </a:p>
          <a:p>
            <a:pPr lvl="1"/>
            <a:r>
              <a:rPr lang="en-US" dirty="0" smtClean="0"/>
              <a:t>Body Paragraph 3: Topic Three (Example: Global Empires)</a:t>
            </a:r>
          </a:p>
          <a:p>
            <a:r>
              <a:rPr lang="en-US" dirty="0" smtClean="0"/>
              <a:t>Essay Style 3: (Categorically) </a:t>
            </a:r>
          </a:p>
          <a:p>
            <a:pPr lvl="1"/>
            <a:r>
              <a:rPr lang="en-US" dirty="0" smtClean="0"/>
              <a:t>Body Paragraph 1: Economic Impacts</a:t>
            </a:r>
          </a:p>
          <a:p>
            <a:pPr lvl="1"/>
            <a:r>
              <a:rPr lang="en-US" dirty="0" smtClean="0"/>
              <a:t>Body Paragraph 2: Political Impacts</a:t>
            </a:r>
          </a:p>
          <a:p>
            <a:pPr lvl="1"/>
            <a:r>
              <a:rPr lang="en-US" dirty="0" smtClean="0"/>
              <a:t>Body Paragraph 3: Cultural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9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vilfi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56" y="145095"/>
            <a:ext cx="6315027" cy="65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2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-10303n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5" y="917340"/>
            <a:ext cx="7755539" cy="53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5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6" y="511594"/>
            <a:ext cx="7493244" cy="60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r_traders_in_canada_17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8" y="493952"/>
            <a:ext cx="8382678" cy="59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4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waz_01_img0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28" y="378570"/>
            <a:ext cx="5187386" cy="61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Impacts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Global economy emerged during the Age of Imperialism</a:t>
            </a:r>
          </a:p>
          <a:p>
            <a:pPr lvl="1"/>
            <a:r>
              <a:rPr lang="en-US" dirty="0" smtClean="0"/>
              <a:t>From the Industrial nations: manufactured goods, technology, westernization, modern banking systems</a:t>
            </a:r>
          </a:p>
          <a:p>
            <a:pPr lvl="1"/>
            <a:r>
              <a:rPr lang="en-US" dirty="0" smtClean="0"/>
              <a:t>From Asia, Africa, and the Americas: Agricultural goods, natural resources and labor </a:t>
            </a:r>
          </a:p>
          <a:p>
            <a:r>
              <a:rPr lang="en-US" u="sng" dirty="0" smtClean="0"/>
              <a:t>New world economy disrupted local economies in Africa and Asia</a:t>
            </a:r>
          </a:p>
          <a:p>
            <a:r>
              <a:rPr lang="en-US" u="sng" dirty="0" smtClean="0"/>
              <a:t>Economic dependence on industrialized countries</a:t>
            </a:r>
          </a:p>
        </p:txBody>
      </p:sp>
    </p:spTree>
    <p:extLst>
      <p:ext uri="{BB962C8B-B14F-4D97-AF65-F5344CB8AC3E}">
        <p14:creationId xmlns:p14="http://schemas.microsoft.com/office/powerpoint/2010/main" val="403422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Cultural Impacts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Westerners forced locals to accept modernization, western ideas, government, technology and </a:t>
            </a:r>
            <a:r>
              <a:rPr lang="en-US" u="sng" dirty="0" smtClean="0"/>
              <a:t>culture</a:t>
            </a:r>
          </a:p>
          <a:p>
            <a:pPr lvl="1"/>
            <a:r>
              <a:rPr lang="en-US" dirty="0"/>
              <a:t>Missionaries built schools and hospitals and converted locals to </a:t>
            </a:r>
            <a:r>
              <a:rPr lang="en-US" dirty="0" smtClean="0"/>
              <a:t>Christianity</a:t>
            </a:r>
            <a:endParaRPr lang="en-US" dirty="0" smtClean="0"/>
          </a:p>
          <a:p>
            <a:r>
              <a:rPr lang="en-US" u="sng" dirty="0" smtClean="0"/>
              <a:t>Often led to the destroying of local cultures</a:t>
            </a:r>
          </a:p>
          <a:p>
            <a:r>
              <a:rPr lang="en-US" u="sng" dirty="0" smtClean="0"/>
              <a:t>Western </a:t>
            </a:r>
            <a:r>
              <a:rPr lang="en-US" u="sng" dirty="0" smtClean="0"/>
              <a:t>culture also affected with the introduction of cultural practices and local products</a:t>
            </a:r>
          </a:p>
        </p:txBody>
      </p:sp>
    </p:spTree>
    <p:extLst>
      <p:ext uri="{BB962C8B-B14F-4D97-AF65-F5344CB8AC3E}">
        <p14:creationId xmlns:p14="http://schemas.microsoft.com/office/powerpoint/2010/main" val="65072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Political Impacts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Imperial powers claimed and conquered large </a:t>
            </a:r>
            <a:r>
              <a:rPr lang="en-US" u="sng" dirty="0" smtClean="0"/>
              <a:t>empires</a:t>
            </a:r>
          </a:p>
          <a:p>
            <a:pPr lvl="1"/>
            <a:r>
              <a:rPr lang="en-US" dirty="0"/>
              <a:t>Imperialism caused political tensions among the European powers as they competed for </a:t>
            </a:r>
            <a:r>
              <a:rPr lang="en-US" dirty="0" smtClean="0"/>
              <a:t>land</a:t>
            </a:r>
            <a:endParaRPr lang="en-US" dirty="0" smtClean="0"/>
          </a:p>
          <a:p>
            <a:r>
              <a:rPr lang="en-US" u="sng" dirty="0" smtClean="0"/>
              <a:t>Sometimes they disrupted traditional political units and replaced them with their own governments</a:t>
            </a:r>
          </a:p>
          <a:p>
            <a:r>
              <a:rPr lang="en-US" u="sng" dirty="0" smtClean="0"/>
              <a:t>Resistance to imperialism sparked nationalist movements in Africa, Asia, and the </a:t>
            </a:r>
            <a:r>
              <a:rPr lang="en-US" u="sng" dirty="0" smtClean="0"/>
              <a:t>Americas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8098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265</TotalTime>
  <Words>301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Habitat</vt:lpstr>
      <vt:lpstr>Impacts of Imperialism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Impacts</vt:lpstr>
      <vt:lpstr>Cultural Impacts</vt:lpstr>
      <vt:lpstr>Political Impacts</vt:lpstr>
      <vt:lpstr>Pros and Cons</vt:lpstr>
      <vt:lpstr>Essay Styles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Imperialism</dc:title>
  <dc:creator>Alexandra Thiessen</dc:creator>
  <cp:lastModifiedBy>Alexandra Thiessen</cp:lastModifiedBy>
  <cp:revision>5</cp:revision>
  <dcterms:created xsi:type="dcterms:W3CDTF">2013-01-22T04:04:17Z</dcterms:created>
  <dcterms:modified xsi:type="dcterms:W3CDTF">2016-01-21T15:28:19Z</dcterms:modified>
</cp:coreProperties>
</file>