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ABCF07-1B79-F34B-8740-24E1097CF443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59E0B31-B3EF-DA4E-AEF6-2EDE2309E6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Revolution Spreads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Age in the 1900s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Other countries took the lead in the Industrial Revolution: Germany and the U.S.</a:t>
            </a:r>
          </a:p>
          <a:p>
            <a:pPr lvl="1"/>
            <a:r>
              <a:rPr lang="en-US" dirty="0" smtClean="0"/>
              <a:t>Had more natural resources, industrialized quickly</a:t>
            </a:r>
          </a:p>
          <a:p>
            <a:r>
              <a:rPr lang="en-US" dirty="0" smtClean="0"/>
              <a:t>Impact of industrialization:</a:t>
            </a:r>
          </a:p>
          <a:p>
            <a:pPr lvl="1"/>
            <a:r>
              <a:rPr lang="en-US" dirty="0" smtClean="0"/>
              <a:t>Urbanization</a:t>
            </a:r>
          </a:p>
          <a:p>
            <a:pPr lvl="1"/>
            <a:r>
              <a:rPr lang="en-US" dirty="0" smtClean="0"/>
              <a:t>New goods</a:t>
            </a:r>
          </a:p>
          <a:p>
            <a:pPr lvl="1"/>
            <a:r>
              <a:rPr lang="en-US" dirty="0" smtClean="0"/>
              <a:t>New jobs</a:t>
            </a:r>
          </a:p>
          <a:p>
            <a:pPr lvl="1"/>
            <a:r>
              <a:rPr lang="en-US" dirty="0" smtClean="0"/>
              <a:t>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9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40114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Technologies: Communication/Transportation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65196"/>
            <a:ext cx="6777317" cy="3508977"/>
          </a:xfrm>
        </p:spPr>
        <p:txBody>
          <a:bodyPr/>
          <a:lstStyle/>
          <a:p>
            <a:r>
              <a:rPr lang="en-US" dirty="0" smtClean="0"/>
              <a:t>Automobile</a:t>
            </a:r>
          </a:p>
          <a:p>
            <a:pPr lvl="1"/>
            <a:r>
              <a:rPr lang="en-US" dirty="0" smtClean="0"/>
              <a:t>Daimler, Otto, Benz</a:t>
            </a:r>
          </a:p>
          <a:p>
            <a:pPr lvl="2"/>
            <a:r>
              <a:rPr lang="en-US" dirty="0" smtClean="0"/>
              <a:t>Internal combustion engine</a:t>
            </a:r>
          </a:p>
          <a:p>
            <a:r>
              <a:rPr lang="en-US" dirty="0" smtClean="0"/>
              <a:t>Airplane</a:t>
            </a:r>
          </a:p>
          <a:p>
            <a:pPr lvl="1"/>
            <a:r>
              <a:rPr lang="en-US" dirty="0" smtClean="0"/>
              <a:t>Wright Brothers</a:t>
            </a:r>
          </a:p>
          <a:p>
            <a:r>
              <a:rPr lang="en-US" dirty="0" smtClean="0"/>
              <a:t>Telegraph</a:t>
            </a:r>
          </a:p>
          <a:p>
            <a:pPr lvl="1"/>
            <a:r>
              <a:rPr lang="en-US" dirty="0" smtClean="0"/>
              <a:t>Samuel Morse</a:t>
            </a:r>
          </a:p>
        </p:txBody>
      </p:sp>
    </p:spTree>
    <p:extLst>
      <p:ext uri="{BB962C8B-B14F-4D97-AF65-F5344CB8AC3E}">
        <p14:creationId xmlns:p14="http://schemas.microsoft.com/office/powerpoint/2010/main" val="106553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Changed the way work is </a:t>
            </a:r>
            <a:r>
              <a:rPr lang="en-US" dirty="0" smtClean="0"/>
              <a:t>done </a:t>
            </a:r>
            <a:r>
              <a:rPr lang="en-US" dirty="0" smtClean="0"/>
              <a:t>in factories</a:t>
            </a:r>
          </a:p>
          <a:p>
            <a:pPr lvl="1"/>
            <a:r>
              <a:rPr lang="en-US" dirty="0" smtClean="0"/>
              <a:t>Interchangeable parts</a:t>
            </a:r>
          </a:p>
          <a:p>
            <a:pPr lvl="1"/>
            <a:r>
              <a:rPr lang="en-US" dirty="0" smtClean="0"/>
              <a:t>Assembly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 owned by shareholders who had a stake in a company</a:t>
            </a:r>
          </a:p>
          <a:p>
            <a:r>
              <a:rPr lang="en-US" dirty="0" smtClean="0"/>
              <a:t>Monopolies developed- large companies that dominate one field or area</a:t>
            </a:r>
          </a:p>
          <a:p>
            <a:pPr lvl="1"/>
            <a:r>
              <a:rPr lang="en-US" dirty="0" smtClean="0"/>
              <a:t>Two monopolies developed: </a:t>
            </a:r>
          </a:p>
          <a:p>
            <a:pPr lvl="2"/>
            <a:r>
              <a:rPr lang="en-US" dirty="0" smtClean="0"/>
              <a:t>Alfred Krupp- steel</a:t>
            </a:r>
          </a:p>
          <a:p>
            <a:pPr lvl="2"/>
            <a:r>
              <a:rPr lang="en-US" dirty="0" smtClean="0"/>
              <a:t>John D. Rockefeller- 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5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Electricity made cities safer and work easier</a:t>
            </a:r>
          </a:p>
          <a:p>
            <a:r>
              <a:rPr lang="en-US" dirty="0" smtClean="0"/>
              <a:t>Germ theory (belief that germs cause disease) changed the way people lived</a:t>
            </a:r>
          </a:p>
          <a:p>
            <a:pPr lvl="1"/>
            <a:r>
              <a:rPr lang="en-US" dirty="0" smtClean="0"/>
              <a:t>Sanitation, washing hands, bathing more often</a:t>
            </a:r>
          </a:p>
          <a:p>
            <a:r>
              <a:rPr lang="en-US" dirty="0" smtClean="0"/>
              <a:t>Florence Nightingale- hygiene</a:t>
            </a:r>
          </a:p>
          <a:p>
            <a:r>
              <a:rPr lang="en-US" dirty="0" smtClean="0"/>
              <a:t>Joseph Lister- sanitization</a:t>
            </a:r>
          </a:p>
        </p:txBody>
      </p:sp>
    </p:spTree>
    <p:extLst>
      <p:ext uri="{BB962C8B-B14F-4D97-AF65-F5344CB8AC3E}">
        <p14:creationId xmlns:p14="http://schemas.microsoft.com/office/powerpoint/2010/main" val="299537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Electricity made cities safer</a:t>
            </a:r>
          </a:p>
          <a:p>
            <a:r>
              <a:rPr lang="en-US" dirty="0" smtClean="0"/>
              <a:t>Changes in hygiene made cities less disease-ridden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Reforms aimed at making the lives of the working class easier</a:t>
            </a:r>
          </a:p>
          <a:p>
            <a:pPr lvl="1"/>
            <a:r>
              <a:rPr lang="en-US" dirty="0" smtClean="0"/>
              <a:t>Mutual aid societies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Maximum working hours/days</a:t>
            </a:r>
          </a:p>
          <a:p>
            <a:pPr lvl="1"/>
            <a:r>
              <a:rPr lang="en-US" dirty="0" smtClean="0"/>
              <a:t>Minimum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1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41</TotalTime>
  <Words>195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Industrial Revolution Spreads</vt:lpstr>
      <vt:lpstr>Industrial Age in the 1900s</vt:lpstr>
      <vt:lpstr>New Technologies: Communication/Transportation</vt:lpstr>
      <vt:lpstr>Methods of Production</vt:lpstr>
      <vt:lpstr>Business Changes</vt:lpstr>
      <vt:lpstr>Other Changes</vt:lpstr>
      <vt:lpstr>Changes in Cities</vt:lpstr>
      <vt:lpstr>Changes for Workers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Thiessen</dc:creator>
  <cp:lastModifiedBy>Alexandra Thiessen</cp:lastModifiedBy>
  <cp:revision>3</cp:revision>
  <dcterms:created xsi:type="dcterms:W3CDTF">2013-11-04T15:47:06Z</dcterms:created>
  <dcterms:modified xsi:type="dcterms:W3CDTF">2014-11-05T16:24:57Z</dcterms:modified>
</cp:coreProperties>
</file>