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9FE81-9E18-8F46-ADA1-C86A195A20FC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92286-016D-A347-9F7D-03153EAC2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5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415EBE-7B3F-4BCA-BD21-01730A5BEC84}" type="datetimeFigureOut">
              <a:rPr lang="en-US" smtClean="0"/>
              <a:t>9/23/13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2ACE00-7AB0-434B-B66D-9F6E33B460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 American Wars of Independence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Discontent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Peninsulares (Spanish born colonists) dominated Latin American political and social life</a:t>
            </a:r>
          </a:p>
          <a:p>
            <a:r>
              <a:rPr lang="en-US" dirty="0" smtClean="0"/>
              <a:t>Mestizos (Native American and Spanish) and mulattoes (African and Spanish) were angry at being denied status, wealth and power</a:t>
            </a:r>
          </a:p>
          <a:p>
            <a:r>
              <a:rPr lang="en-US" dirty="0" smtClean="0"/>
              <a:t>Dissatisfaction of Spanish rule in Latin America</a:t>
            </a:r>
          </a:p>
          <a:p>
            <a:r>
              <a:rPr lang="en-US" dirty="0" smtClean="0"/>
              <a:t>Nationalist feelings in Latin America</a:t>
            </a:r>
          </a:p>
          <a:p>
            <a:pPr lvl="1"/>
            <a:r>
              <a:rPr lang="en-US" dirty="0" smtClean="0"/>
              <a:t>People (ethnic groups) who share a common heritage, want a common state where they rule themselves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Napoleon Bonaparte invaded Spain in 1801</a:t>
            </a:r>
          </a:p>
          <a:p>
            <a:pPr lvl="1"/>
            <a:r>
              <a:rPr lang="en-US" dirty="0" smtClean="0"/>
              <a:t>Sparked a widespread rebellion in Latin America</a:t>
            </a:r>
          </a:p>
          <a:p>
            <a:r>
              <a:rPr lang="en-US" dirty="0" smtClean="0"/>
              <a:t>France controlled the island of Haiti in the 1700s</a:t>
            </a:r>
          </a:p>
          <a:p>
            <a:pPr lvl="1"/>
            <a:r>
              <a:rPr lang="en-US" dirty="0" smtClean="0"/>
              <a:t>Owned plantations</a:t>
            </a:r>
          </a:p>
          <a:p>
            <a:r>
              <a:rPr lang="en-US" dirty="0" smtClean="0"/>
              <a:t>In 1791, there was a slave revolt in Haiti</a:t>
            </a:r>
          </a:p>
          <a:p>
            <a:pPr lvl="1"/>
            <a:r>
              <a:rPr lang="en-US" dirty="0" smtClean="0"/>
              <a:t>The revolt was led by Toussaint </a:t>
            </a:r>
            <a:r>
              <a:rPr lang="en-US" dirty="0" err="1" smtClean="0"/>
              <a:t>L’Ouverture</a:t>
            </a:r>
            <a:r>
              <a:rPr lang="en-US" dirty="0" smtClean="0"/>
              <a:t>, a former slave</a:t>
            </a:r>
          </a:p>
          <a:p>
            <a:r>
              <a:rPr lang="en-US" dirty="0" smtClean="0"/>
              <a:t>By 1798, France had freed the enslaved Haitians</a:t>
            </a:r>
          </a:p>
          <a:p>
            <a:r>
              <a:rPr lang="en-US" dirty="0" smtClean="0"/>
              <a:t>In 1804, Haiti declared independence</a:t>
            </a:r>
          </a:p>
          <a:p>
            <a:r>
              <a:rPr lang="en-US" dirty="0" smtClean="0"/>
              <a:t>In 1830, Haiti became a republic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Father Miguel Hidalgo</a:t>
            </a:r>
          </a:p>
          <a:p>
            <a:pPr lvl="1"/>
            <a:r>
              <a:rPr lang="en-US" dirty="0" smtClean="0"/>
              <a:t>Priest who wanted freedom for Mexico</a:t>
            </a:r>
          </a:p>
          <a:p>
            <a:pPr lvl="1"/>
            <a:r>
              <a:rPr lang="en-US" dirty="0" smtClean="0"/>
              <a:t>Led a revolt in Mexico City</a:t>
            </a:r>
          </a:p>
          <a:p>
            <a:pPr lvl="1"/>
            <a:r>
              <a:rPr lang="en-US" dirty="0" smtClean="0"/>
              <a:t>Growing opposition led to Hidalgo being captured and executed</a:t>
            </a:r>
          </a:p>
          <a:p>
            <a:r>
              <a:rPr lang="en-US" dirty="0" smtClean="0"/>
              <a:t>Jose Morelos</a:t>
            </a:r>
          </a:p>
          <a:p>
            <a:pPr lvl="1"/>
            <a:r>
              <a:rPr lang="en-US" dirty="0" smtClean="0"/>
              <a:t>Another priest who wanted freedom for Mexico</a:t>
            </a:r>
          </a:p>
          <a:p>
            <a:pPr lvl="1"/>
            <a:r>
              <a:rPr lang="en-US" dirty="0" smtClean="0"/>
              <a:t>Wanted social and political reform</a:t>
            </a:r>
          </a:p>
          <a:p>
            <a:pPr lvl="1"/>
            <a:r>
              <a:rPr lang="en-US" dirty="0" smtClean="0"/>
              <a:t>Led a revolt in Mexico</a:t>
            </a:r>
          </a:p>
          <a:p>
            <a:pPr lvl="1"/>
            <a:r>
              <a:rPr lang="en-US" dirty="0" smtClean="0"/>
              <a:t>Captured and executed</a:t>
            </a:r>
          </a:p>
          <a:p>
            <a:r>
              <a:rPr lang="en-US" dirty="0" err="1" smtClean="0"/>
              <a:t>Augustin</a:t>
            </a:r>
            <a:r>
              <a:rPr lang="en-US" dirty="0" smtClean="0"/>
              <a:t> de Iturbide</a:t>
            </a:r>
          </a:p>
          <a:p>
            <a:pPr lvl="1"/>
            <a:r>
              <a:rPr lang="en-US" dirty="0" smtClean="0"/>
              <a:t>Became emperor of Mexico in 1820</a:t>
            </a:r>
          </a:p>
          <a:p>
            <a:pPr lvl="1"/>
            <a:r>
              <a:rPr lang="en-US" dirty="0" smtClean="0"/>
              <a:t>Overthrew the viceroy after Spain forced a constitution on the Spanish king</a:t>
            </a:r>
          </a:p>
          <a:p>
            <a:pPr lvl="1"/>
            <a:r>
              <a:rPr lang="en-US" dirty="0" smtClean="0"/>
              <a:t>Mexico became a republic in 1821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of South America was controlled by Spain, however Brazil was controlled by Portugal</a:t>
            </a:r>
          </a:p>
          <a:p>
            <a:r>
              <a:rPr lang="en-US" dirty="0" smtClean="0"/>
              <a:t>Revolutionary movements against Spain began in the early 1800s</a:t>
            </a:r>
          </a:p>
          <a:p>
            <a:pPr lvl="1"/>
            <a:r>
              <a:rPr lang="en-US" dirty="0" smtClean="0"/>
              <a:t>Led by Simon Bolivar and Jose de San Martin (2 creoles)</a:t>
            </a:r>
          </a:p>
          <a:p>
            <a:pPr lvl="1"/>
            <a:r>
              <a:rPr lang="en-US" dirty="0" smtClean="0"/>
              <a:t>Unable to unite their liberated lands into a single nation of Gran Colombia (Venezuela, Colombia, and Ecuador)</a:t>
            </a:r>
          </a:p>
          <a:p>
            <a:r>
              <a:rPr lang="en-US" dirty="0" smtClean="0"/>
              <a:t>Brazil became independent of Portuguese rule in 1822; remained a monarchy from 1822-1889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</TotalTime>
  <Words>294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Latin American Wars of Independence</vt:lpstr>
      <vt:lpstr>Sources of Discontent</vt:lpstr>
      <vt:lpstr>Haiti</vt:lpstr>
      <vt:lpstr>Mexico</vt:lpstr>
      <vt:lpstr>South America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American Wars of Independence</dc:title>
  <dc:creator>alexandra.thiessen</dc:creator>
  <cp:lastModifiedBy>Alexandra Thiessen</cp:lastModifiedBy>
  <cp:revision>3</cp:revision>
  <cp:lastPrinted>2013-09-23T20:18:12Z</cp:lastPrinted>
  <dcterms:created xsi:type="dcterms:W3CDTF">2011-10-18T14:36:09Z</dcterms:created>
  <dcterms:modified xsi:type="dcterms:W3CDTF">2013-09-23T20:18:15Z</dcterms:modified>
</cp:coreProperties>
</file>