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pj.org/reports/2012/05/10-most-censored-countries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wseum.org/berlinwall/commissar_vanishes/propaganda.htm" TargetMode="Externa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in a Totalitarian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36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3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Totalitarian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9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09" y="1894599"/>
            <a:ext cx="3862520" cy="2317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354" y="1763880"/>
            <a:ext cx="4236189" cy="4963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09" y="4156937"/>
            <a:ext cx="3862520" cy="27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1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2" y="1438836"/>
            <a:ext cx="4992667" cy="3696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32" y="4709763"/>
            <a:ext cx="4296474" cy="2148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905" y="1920975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7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8" y="1217116"/>
            <a:ext cx="5252168" cy="284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45" y="4058453"/>
            <a:ext cx="4979655" cy="2799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7" y="4238533"/>
            <a:ext cx="32893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926" y="1581150"/>
            <a:ext cx="3672074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Turkmenistan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87" y="3641417"/>
            <a:ext cx="5033578" cy="321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14" y="1825662"/>
            <a:ext cx="3843761" cy="243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06" y="181081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Most Censored Countries: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3777649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Eritrea</a:t>
            </a:r>
          </a:p>
          <a:p>
            <a:pPr marL="0" indent="0">
              <a:buNone/>
            </a:pPr>
            <a:r>
              <a:rPr lang="en-US" dirty="0" smtClean="0"/>
              <a:t>2. North Korea</a:t>
            </a:r>
          </a:p>
          <a:p>
            <a:pPr marL="0" indent="0">
              <a:buNone/>
            </a:pPr>
            <a:r>
              <a:rPr lang="en-US" dirty="0" smtClean="0"/>
              <a:t>3. Syria</a:t>
            </a:r>
          </a:p>
          <a:p>
            <a:pPr marL="0" indent="0">
              <a:buNone/>
            </a:pPr>
            <a:r>
              <a:rPr lang="en-US" dirty="0" smtClean="0"/>
              <a:t>4. Iran</a:t>
            </a:r>
          </a:p>
          <a:p>
            <a:pPr marL="0" indent="0">
              <a:buNone/>
            </a:pPr>
            <a:r>
              <a:rPr lang="en-US" dirty="0" smtClean="0"/>
              <a:t>5. Equatorial Guinea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3449" y="2209800"/>
            <a:ext cx="3993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Uzbekistan</a:t>
            </a:r>
          </a:p>
          <a:p>
            <a:r>
              <a:rPr lang="en-US" sz="2400" dirty="0" smtClean="0"/>
              <a:t>7. Burma</a:t>
            </a:r>
          </a:p>
          <a:p>
            <a:r>
              <a:rPr lang="en-US" sz="2400" dirty="0" smtClean="0"/>
              <a:t>8. Saudi Arabia</a:t>
            </a:r>
          </a:p>
          <a:p>
            <a:r>
              <a:rPr lang="en-US" sz="2400" dirty="0" smtClean="0"/>
              <a:t>9. Cuba</a:t>
            </a:r>
          </a:p>
          <a:p>
            <a:r>
              <a:rPr lang="en-US" sz="2400" dirty="0" smtClean="0"/>
              <a:t>10. Belarus </a:t>
            </a:r>
          </a:p>
          <a:p>
            <a:r>
              <a:rPr lang="en-US" sz="2400" dirty="0" smtClean="0"/>
              <a:t>11. Turkmenistan</a:t>
            </a:r>
          </a:p>
          <a:p>
            <a:r>
              <a:rPr lang="en-US" sz="2400" dirty="0" smtClean="0"/>
              <a:t>12. China</a:t>
            </a:r>
          </a:p>
          <a:p>
            <a:r>
              <a:rPr lang="en-US" sz="2400" dirty="0" smtClean="0"/>
              <a:t>13. Ethiopia</a:t>
            </a:r>
          </a:p>
          <a:p>
            <a:r>
              <a:rPr lang="en-US" sz="2400" dirty="0" smtClean="0"/>
              <a:t>14. Vietnam</a:t>
            </a:r>
          </a:p>
          <a:p>
            <a:r>
              <a:rPr lang="en-US" sz="2400" dirty="0" smtClean="0"/>
              <a:t>15. Sudan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87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85" y="2209800"/>
            <a:ext cx="7770813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Terror</a:t>
            </a:r>
          </a:p>
          <a:p>
            <a:pPr lvl="1"/>
            <a:r>
              <a:rPr lang="en-US" dirty="0" smtClean="0"/>
              <a:t>Stalin used terror to threaten people into submission</a:t>
            </a:r>
          </a:p>
          <a:p>
            <a:pPr lvl="2"/>
            <a:r>
              <a:rPr lang="en-US" dirty="0" smtClean="0"/>
              <a:t>If they spoke out against Stalin’s regime they could be sent to forced labor camps</a:t>
            </a:r>
          </a:p>
          <a:p>
            <a:r>
              <a:rPr lang="en-US" dirty="0" smtClean="0">
                <a:hlinkClick r:id="rId2"/>
              </a:rPr>
              <a:t>Propaganda</a:t>
            </a:r>
            <a:endParaRPr lang="en-US" dirty="0" smtClean="0"/>
          </a:p>
          <a:p>
            <a:pPr lvl="1"/>
            <a:r>
              <a:rPr lang="en-US" dirty="0" smtClean="0"/>
              <a:t>Stalin used propaganda to gain support for his communist regime</a:t>
            </a:r>
          </a:p>
          <a:p>
            <a:r>
              <a:rPr lang="en-US" dirty="0" smtClean="0"/>
              <a:t>War on Religion</a:t>
            </a:r>
          </a:p>
          <a:p>
            <a:pPr lvl="1"/>
            <a:r>
              <a:rPr lang="en-US" dirty="0" smtClean="0"/>
              <a:t>The communist party eliminated state religion in the Soviet Union and favored atheism</a:t>
            </a:r>
          </a:p>
          <a:p>
            <a:pPr lvl="2"/>
            <a:r>
              <a:rPr lang="en-US" dirty="0" smtClean="0"/>
              <a:t>Russian Orthodox churches were burned and priests were punished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945" y="177714"/>
            <a:ext cx="1678439" cy="25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Soviet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Communist party members were at the top of society</a:t>
            </a:r>
          </a:p>
          <a:p>
            <a:r>
              <a:rPr lang="en-US" dirty="0" smtClean="0"/>
              <a:t>Communist party members had more benefits than others</a:t>
            </a:r>
          </a:p>
          <a:p>
            <a:r>
              <a:rPr lang="en-US" dirty="0" smtClean="0"/>
              <a:t>Free education for all</a:t>
            </a:r>
          </a:p>
          <a:p>
            <a:r>
              <a:rPr lang="en-US" dirty="0" smtClean="0"/>
              <a:t>Low standard of living</a:t>
            </a:r>
          </a:p>
          <a:p>
            <a:r>
              <a:rPr lang="en-US" dirty="0" smtClean="0"/>
              <a:t>Free medical care for all</a:t>
            </a:r>
          </a:p>
          <a:p>
            <a:r>
              <a:rPr lang="en-US" dirty="0" smtClean="0"/>
              <a:t>Women had equality under the law</a:t>
            </a:r>
          </a:p>
          <a:p>
            <a:r>
              <a:rPr lang="en-US" dirty="0" smtClean="0"/>
              <a:t>Scarce housing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10" y="411780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6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0098"/>
            <a:ext cx="7770813" cy="3657600"/>
          </a:xfrm>
        </p:spPr>
        <p:txBody>
          <a:bodyPr/>
          <a:lstStyle/>
          <a:p>
            <a:r>
              <a:rPr lang="en-US" dirty="0" smtClean="0"/>
              <a:t>Socialist realism</a:t>
            </a:r>
          </a:p>
          <a:p>
            <a:pPr lvl="1"/>
            <a:r>
              <a:rPr lang="en-US" dirty="0" smtClean="0"/>
              <a:t>A form of art propaganda depicting the glories of communism and the Soviet Union</a:t>
            </a:r>
          </a:p>
          <a:p>
            <a:r>
              <a:rPr lang="en-US" dirty="0" smtClean="0"/>
              <a:t>Censorship</a:t>
            </a:r>
          </a:p>
          <a:p>
            <a:pPr lvl="1"/>
            <a:r>
              <a:rPr lang="en-US" dirty="0" smtClean="0"/>
              <a:t>All writing was censored by the state</a:t>
            </a:r>
          </a:p>
          <a:p>
            <a:pPr lvl="2"/>
            <a:r>
              <a:rPr lang="en-US" dirty="0" smtClean="0"/>
              <a:t>Those writers who wrote negatively about communism, Stalin, or the Soviet Union would be punished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4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927100"/>
            <a:ext cx="75946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3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889000"/>
            <a:ext cx="71755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889000"/>
            <a:ext cx="7239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53</TotalTime>
  <Words>213</Words>
  <Application>Microsoft Macintosh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Folio</vt:lpstr>
      <vt:lpstr>Life in a Totalitarian State</vt:lpstr>
      <vt:lpstr>Controlling Lives</vt:lpstr>
      <vt:lpstr>Changes to Soviet Society</vt:lpstr>
      <vt:lpstr>Controlling the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Totalitarian States</vt:lpstr>
      <vt:lpstr>North Korea</vt:lpstr>
      <vt:lpstr>China</vt:lpstr>
      <vt:lpstr>Cuba</vt:lpstr>
      <vt:lpstr>Turkmenistan</vt:lpstr>
      <vt:lpstr>Most Censored Countries: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a Totalitarian State</dc:title>
  <dc:creator>Alexandra Thiessen</dc:creator>
  <cp:lastModifiedBy>Alexandra Thiessen</cp:lastModifiedBy>
  <cp:revision>8</cp:revision>
  <dcterms:created xsi:type="dcterms:W3CDTF">2013-02-25T13:45:01Z</dcterms:created>
  <dcterms:modified xsi:type="dcterms:W3CDTF">2014-02-20T15:16:34Z</dcterms:modified>
</cp:coreProperties>
</file>