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8" r:id="rId3"/>
    <p:sldId id="269" r:id="rId4"/>
    <p:sldId id="270" r:id="rId5"/>
    <p:sldId id="272" r:id="rId6"/>
    <p:sldId id="256" r:id="rId7"/>
    <p:sldId id="257" r:id="rId8"/>
    <p:sldId id="258" r:id="rId9"/>
    <p:sldId id="260" r:id="rId10"/>
    <p:sldId id="273" r:id="rId11"/>
    <p:sldId id="261" r:id="rId12"/>
    <p:sldId id="262" r:id="rId13"/>
    <p:sldId id="263" r:id="rId14"/>
    <p:sldId id="264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New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27"/>
            <a:ext cx="9144000" cy="67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Robespierre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5" y="1735137"/>
            <a:ext cx="8722449" cy="4763389"/>
          </a:xfrm>
        </p:spPr>
        <p:txBody>
          <a:bodyPr>
            <a:normAutofit/>
          </a:bodyPr>
          <a:lstStyle/>
          <a:p>
            <a:r>
              <a:rPr lang="en-US" dirty="0" err="1" smtClean="0"/>
              <a:t>Maximilien</a:t>
            </a:r>
            <a:r>
              <a:rPr lang="en-US" dirty="0" smtClean="0"/>
              <a:t> Robespierre was the leader of the Committee of Public Safety</a:t>
            </a:r>
          </a:p>
          <a:p>
            <a:r>
              <a:rPr lang="en-US" dirty="0" smtClean="0"/>
              <a:t>Wanted to abolish slavery and grant religious toleration</a:t>
            </a:r>
          </a:p>
          <a:p>
            <a:pPr lvl="1"/>
            <a:r>
              <a:rPr lang="en-US" dirty="0" smtClean="0"/>
              <a:t>Wanted to create a “Republic of Virtue”</a:t>
            </a:r>
          </a:p>
          <a:p>
            <a:r>
              <a:rPr lang="en-US" dirty="0" smtClean="0"/>
              <a:t>Robespierre was the architect of the Reign of Terror which lasted from July 1793-July 1794</a:t>
            </a:r>
          </a:p>
          <a:p>
            <a:pPr lvl="1"/>
            <a:r>
              <a:rPr lang="en-US" dirty="0" smtClean="0"/>
              <a:t>Around 40,000 people convicted of being counter-revolutionaries died during the Terror</a:t>
            </a:r>
          </a:p>
          <a:p>
            <a:r>
              <a:rPr lang="en-US" dirty="0" smtClean="0"/>
              <a:t>Eventually, the Committee turned on Robespierre and he was also executed during the Reign of Terror in July 1794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808" y="107600"/>
            <a:ext cx="1280085" cy="16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24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Guillotine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instrument of death used during the Reign of Terror was the guillotine</a:t>
            </a:r>
          </a:p>
          <a:p>
            <a:r>
              <a:rPr lang="en-US" dirty="0" smtClean="0"/>
              <a:t>It was a fast-falling blade that would immediately behead the person sentenced to death</a:t>
            </a:r>
          </a:p>
          <a:p>
            <a:r>
              <a:rPr lang="en-US" dirty="0" smtClean="0"/>
              <a:t>Was thought to be “more humane” than the axe</a:t>
            </a:r>
          </a:p>
          <a:p>
            <a:pPr lvl="1"/>
            <a:r>
              <a:rPr lang="en-US" dirty="0" smtClean="0"/>
              <a:t>Became a symbol of terror during the French Revolution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7156"/>
            <a:ext cx="1584558" cy="21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7" y="4201634"/>
            <a:ext cx="1475767" cy="265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2809" y="4742804"/>
            <a:ext cx="2846868" cy="211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6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 of 1795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Moderates came to power after the Reign of Terror and created a new Constitution (the third one since 1789)</a:t>
            </a:r>
          </a:p>
          <a:p>
            <a:pPr lvl="1"/>
            <a:r>
              <a:rPr lang="en-US" dirty="0" smtClean="0"/>
              <a:t>Created a five-man Directory with a two-house legislature elected by male citizens who owned property</a:t>
            </a:r>
          </a:p>
          <a:p>
            <a:r>
              <a:rPr lang="en-US" dirty="0" smtClean="0"/>
              <a:t>In effect from 1795-1799</a:t>
            </a:r>
          </a:p>
          <a:p>
            <a:r>
              <a:rPr lang="en-US" dirty="0" smtClean="0"/>
              <a:t>Made peace during this time with Prussia and Spain though fighting continued with Austria and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participated during the French Revolution as well by creating political clubs</a:t>
            </a:r>
          </a:p>
          <a:p>
            <a:pPr lvl="1"/>
            <a:r>
              <a:rPr lang="en-US" dirty="0" err="1" smtClean="0"/>
              <a:t>Olympe</a:t>
            </a:r>
            <a:r>
              <a:rPr lang="en-US" dirty="0" smtClean="0"/>
              <a:t> de Gouges created the </a:t>
            </a:r>
            <a:r>
              <a:rPr lang="en-US" i="1" dirty="0" smtClean="0"/>
              <a:t>Declaration of the Rights of Woman </a:t>
            </a:r>
            <a:r>
              <a:rPr lang="en-US" dirty="0" smtClean="0"/>
              <a:t>and was later executed by the guillotine</a:t>
            </a:r>
          </a:p>
          <a:p>
            <a:r>
              <a:rPr lang="en-US" dirty="0" smtClean="0"/>
              <a:t>Women gained some rights like the right to inherit property and divorce became easier</a:t>
            </a:r>
          </a:p>
          <a:p>
            <a:pPr lvl="1"/>
            <a:r>
              <a:rPr lang="en-US" dirty="0" smtClean="0"/>
              <a:t>In 1793, these women’s clubs were banned for being counter-revolutionary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5039332"/>
            <a:ext cx="3381375" cy="18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17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Revolutionaries pushed for social reforms and religious toleration</a:t>
            </a:r>
          </a:p>
          <a:p>
            <a:r>
              <a:rPr lang="en-US" dirty="0" smtClean="0"/>
              <a:t>Set up schools and organized systems to help those in need</a:t>
            </a:r>
          </a:p>
          <a:p>
            <a:r>
              <a:rPr lang="en-US" dirty="0" smtClean="0"/>
              <a:t>Abolished slavery in France’s Caribbean colonies</a:t>
            </a:r>
          </a:p>
          <a:p>
            <a:r>
              <a:rPr lang="en-US" dirty="0" smtClean="0"/>
              <a:t>Created a secular (non-religious) calendar with 1793 as Year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9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a French national identity</a:t>
            </a:r>
          </a:p>
          <a:p>
            <a:pPr lvl="1"/>
            <a:r>
              <a:rPr lang="en-US" dirty="0"/>
              <a:t>Nationalism: a strong feeling of pride and devotion to one’s </a:t>
            </a:r>
            <a:r>
              <a:rPr lang="en-US" dirty="0" smtClean="0"/>
              <a:t>country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symbols of freedom emerged during the French Revolution</a:t>
            </a:r>
          </a:p>
          <a:p>
            <a:pPr lvl="1"/>
            <a:r>
              <a:rPr lang="en-US" dirty="0" smtClean="0"/>
              <a:t>People called each other “citizens”, no more titles for nobility</a:t>
            </a:r>
          </a:p>
          <a:p>
            <a:pPr lvl="1"/>
            <a:r>
              <a:rPr lang="en-US" dirty="0" smtClean="0"/>
              <a:t>French tricolor flag</a:t>
            </a:r>
          </a:p>
          <a:p>
            <a:r>
              <a:rPr lang="en-US" dirty="0" smtClean="0"/>
              <a:t>Banned large wigs and extravagant </a:t>
            </a:r>
            <a:r>
              <a:rPr lang="en-US" dirty="0" smtClean="0"/>
              <a:t>clothing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09142" cy="181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81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National Assembly abolished the privileges of the Nobility</a:t>
            </a:r>
          </a:p>
          <a:p>
            <a:r>
              <a:rPr lang="en-US" dirty="0" smtClean="0"/>
              <a:t>Issued the “Declaration of the Rights of Man and the Citizen”</a:t>
            </a:r>
          </a:p>
          <a:p>
            <a:pPr lvl="1"/>
            <a:r>
              <a:rPr lang="en-US" dirty="0" smtClean="0"/>
              <a:t>Men born free and equal in rights, all given natural rights</a:t>
            </a:r>
          </a:p>
          <a:p>
            <a:pPr lvl="1"/>
            <a:r>
              <a:rPr lang="en-US" dirty="0" smtClean="0"/>
              <a:t>“Liberty, equality, fraternity!”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158" y="4309999"/>
            <a:ext cx="3650842" cy="2505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" y="4809709"/>
            <a:ext cx="3675887" cy="20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8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March on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October, women marched from Paris to Versailles</a:t>
            </a:r>
          </a:p>
          <a:p>
            <a:pPr lvl="1"/>
            <a:r>
              <a:rPr lang="en-US" dirty="0" smtClean="0"/>
              <a:t>Especially hated Louis XVI’s wife Marie Antoinette (“let them eat cake!”)</a:t>
            </a:r>
          </a:p>
          <a:p>
            <a:r>
              <a:rPr lang="en-US" dirty="0" smtClean="0"/>
              <a:t>Demanded the king return to Paris with them and remained a prisoner in his own palace in Paris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762" y="4393284"/>
            <a:ext cx="2142238" cy="2464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45" y="4323885"/>
            <a:ext cx="4711490" cy="25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 of 1791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over the land owned by the Church</a:t>
            </a:r>
          </a:p>
          <a:p>
            <a:pPr lvl="1"/>
            <a:r>
              <a:rPr lang="en-US" dirty="0" smtClean="0"/>
              <a:t>Put the Church under state control</a:t>
            </a:r>
          </a:p>
          <a:p>
            <a:pPr lvl="2"/>
            <a:r>
              <a:rPr lang="en-US" dirty="0" smtClean="0"/>
              <a:t>Angered many Catholics</a:t>
            </a:r>
          </a:p>
          <a:p>
            <a:r>
              <a:rPr lang="en-US" dirty="0" smtClean="0"/>
              <a:t>Created a Constitution</a:t>
            </a:r>
          </a:p>
          <a:p>
            <a:pPr lvl="1"/>
            <a:r>
              <a:rPr lang="en-US" dirty="0" smtClean="0"/>
              <a:t>Limited monarchy created</a:t>
            </a:r>
          </a:p>
          <a:p>
            <a:pPr lvl="1"/>
            <a:r>
              <a:rPr lang="en-US" dirty="0" smtClean="0"/>
              <a:t>Legislature to create laws, collect taxes</a:t>
            </a:r>
          </a:p>
          <a:p>
            <a:pPr lvl="2"/>
            <a:r>
              <a:rPr lang="en-US" dirty="0" smtClean="0"/>
              <a:t>Elected by tax-paying male citizens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84" y="2331980"/>
            <a:ext cx="2650816" cy="4362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58497"/>
            <a:ext cx="2936801" cy="18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Widespread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Revolution frightened many nobles and monarchs in </a:t>
            </a:r>
            <a:r>
              <a:rPr lang="en-US" dirty="0" smtClean="0"/>
              <a:t>Europe because they feared it would spread</a:t>
            </a:r>
            <a:endParaRPr lang="en-US" dirty="0" smtClean="0"/>
          </a:p>
          <a:p>
            <a:r>
              <a:rPr lang="en-US" dirty="0" smtClean="0"/>
              <a:t>Other monarchs (who were related to Louis XVI!) threatened war on France</a:t>
            </a:r>
          </a:p>
          <a:p>
            <a:r>
              <a:rPr lang="en-US" dirty="0" smtClean="0"/>
              <a:t>Conflict emerged within France between moderates and radicals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268356"/>
            <a:ext cx="2895600" cy="2589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10" y="4806950"/>
            <a:ext cx="41148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Radical Days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79" y="432884"/>
            <a:ext cx="5110944" cy="36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0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 Abolished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Radicals took over the National Assembly</a:t>
            </a:r>
          </a:p>
          <a:p>
            <a:pPr lvl="1"/>
            <a:r>
              <a:rPr lang="en-US" dirty="0" smtClean="0"/>
              <a:t>Made up of </a:t>
            </a:r>
            <a:r>
              <a:rPr lang="en-US" dirty="0" smtClean="0"/>
              <a:t>Jacobins</a:t>
            </a:r>
          </a:p>
          <a:p>
            <a:r>
              <a:rPr lang="en-US" dirty="0" smtClean="0"/>
              <a:t>Made many changes</a:t>
            </a:r>
            <a:endParaRPr lang="en-US" dirty="0" smtClean="0"/>
          </a:p>
          <a:p>
            <a:pPr lvl="1"/>
            <a:r>
              <a:rPr lang="en-US" dirty="0" smtClean="0"/>
              <a:t>Voted to abolish the monarchy</a:t>
            </a:r>
          </a:p>
          <a:p>
            <a:pPr lvl="1"/>
            <a:r>
              <a:rPr lang="en-US" dirty="0" smtClean="0"/>
              <a:t>Created a new constitution</a:t>
            </a:r>
          </a:p>
          <a:p>
            <a:pPr lvl="2"/>
            <a:r>
              <a:rPr lang="en-US" dirty="0" smtClean="0"/>
              <a:t>Seized the lands of the nobility and abolished their titles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4372462"/>
            <a:ext cx="2959100" cy="2485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13" y="1371600"/>
            <a:ext cx="15240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978" y="4372461"/>
            <a:ext cx="2891827" cy="24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Convention put Louis XVI on trial as a traitor to France</a:t>
            </a:r>
          </a:p>
          <a:p>
            <a:r>
              <a:rPr lang="en-US" dirty="0" smtClean="0"/>
              <a:t>King convicted and sentenced to death</a:t>
            </a:r>
          </a:p>
          <a:p>
            <a:pPr lvl="1"/>
            <a:r>
              <a:rPr lang="en-US" dirty="0" smtClean="0"/>
              <a:t>In January 1793, Louis was beheaded</a:t>
            </a:r>
          </a:p>
          <a:p>
            <a:r>
              <a:rPr lang="en-US" dirty="0" smtClean="0"/>
              <a:t>In October, Marie Antoinette was also executed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6" y="4248451"/>
            <a:ext cx="3302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89" y="4223051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2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of Public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06" y="1735137"/>
            <a:ext cx="8609414" cy="4856759"/>
          </a:xfrm>
        </p:spPr>
        <p:txBody>
          <a:bodyPr>
            <a:normAutofit/>
          </a:bodyPr>
          <a:lstStyle/>
          <a:p>
            <a:r>
              <a:rPr lang="en-US" dirty="0"/>
              <a:t>By 1793, France was at war with most of Europe</a:t>
            </a:r>
          </a:p>
          <a:p>
            <a:pPr lvl="1"/>
            <a:r>
              <a:rPr lang="en-US" dirty="0"/>
              <a:t>Britain, Netherlands, Spain and Prussia</a:t>
            </a:r>
          </a:p>
          <a:p>
            <a:r>
              <a:rPr lang="en-US" dirty="0" smtClean="0"/>
              <a:t>The National Convention created the Committee of Public Safety</a:t>
            </a:r>
          </a:p>
          <a:p>
            <a:pPr lvl="1"/>
            <a:r>
              <a:rPr lang="en-US" dirty="0" smtClean="0"/>
              <a:t>They had absolute power in France</a:t>
            </a:r>
          </a:p>
          <a:p>
            <a:r>
              <a:rPr lang="en-US" dirty="0" smtClean="0"/>
              <a:t>Issued a </a:t>
            </a:r>
            <a:r>
              <a:rPr lang="en-US" i="1" dirty="0" smtClean="0"/>
              <a:t>levee en masse </a:t>
            </a:r>
            <a:r>
              <a:rPr lang="en-US" dirty="0" smtClean="0"/>
              <a:t>that required all citizens to contribute to the war effort</a:t>
            </a:r>
          </a:p>
          <a:p>
            <a:pPr lvl="1"/>
            <a:r>
              <a:rPr lang="en-US" dirty="0" smtClean="0"/>
              <a:t>Invaded the Netherlands and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68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522</TotalTime>
  <Words>649</Words>
  <Application>Microsoft Macintosh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Creating a New France</vt:lpstr>
      <vt:lpstr>Moderate Reforms</vt:lpstr>
      <vt:lpstr>Women’s March on Versailles</vt:lpstr>
      <vt:lpstr>Constitution of 1791</vt:lpstr>
      <vt:lpstr>Widespread Fear</vt:lpstr>
      <vt:lpstr>Radical Days</vt:lpstr>
      <vt:lpstr>Monarchy Abolished</vt:lpstr>
      <vt:lpstr>Trial and Execution</vt:lpstr>
      <vt:lpstr>Committee of Public Safety</vt:lpstr>
      <vt:lpstr>PowerPoint Presentation</vt:lpstr>
      <vt:lpstr>Robespierre</vt:lpstr>
      <vt:lpstr>Guillotine</vt:lpstr>
      <vt:lpstr>Constitution of 1795</vt:lpstr>
      <vt:lpstr>Role of Women</vt:lpstr>
      <vt:lpstr>Social Reform</vt:lpstr>
      <vt:lpstr>Nationalism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Days</dc:title>
  <dc:creator>Alexandra Thiessen</dc:creator>
  <cp:lastModifiedBy>Alexandra Thiessen</cp:lastModifiedBy>
  <cp:revision>10</cp:revision>
  <dcterms:created xsi:type="dcterms:W3CDTF">2014-09-30T16:44:56Z</dcterms:created>
  <dcterms:modified xsi:type="dcterms:W3CDTF">2015-10-06T16:23:21Z</dcterms:modified>
</cp:coreProperties>
</file>