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handoutMasterIdLst>
    <p:handoutMasterId r:id="rId9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32CD2-78E6-9B42-9E83-75297A119D66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1AFB-3AEC-E840-89DD-CE3C3D7F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094F-0F10-4309-BEE4-F8F662192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8D0F-7FB1-4E0A-8791-1226EEEABCD9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Enlightenment Ideas Spread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New Ideas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Censorship</a:t>
            </a:r>
          </a:p>
          <a:p>
            <a:pPr lvl="1"/>
            <a:r>
              <a:rPr lang="en-US" dirty="0" smtClean="0"/>
              <a:t>Government and church leaders tried to hold on to the old ways</a:t>
            </a:r>
          </a:p>
          <a:p>
            <a:pPr lvl="2"/>
            <a:r>
              <a:rPr lang="en-US" dirty="0" smtClean="0"/>
              <a:t>They used censorship, restricting access to ideas and information</a:t>
            </a:r>
          </a:p>
          <a:p>
            <a:pPr lvl="2"/>
            <a:r>
              <a:rPr lang="en-US" dirty="0" smtClean="0"/>
              <a:t>They banned books and imprisoned writers</a:t>
            </a:r>
          </a:p>
          <a:p>
            <a:r>
              <a:rPr lang="en-US" dirty="0"/>
              <a:t>Salons </a:t>
            </a:r>
          </a:p>
          <a:p>
            <a:pPr lvl="1"/>
            <a:r>
              <a:rPr lang="en-US" dirty="0"/>
              <a:t>New literature, arts, science, </a:t>
            </a:r>
          </a:p>
          <a:p>
            <a:pPr marL="457200" lvl="1" indent="0">
              <a:buNone/>
            </a:pPr>
            <a:r>
              <a:rPr lang="en-US" dirty="0"/>
              <a:t>	and philosophy were discussion </a:t>
            </a:r>
          </a:p>
          <a:p>
            <a:pPr marL="457200" lvl="1" indent="0">
              <a:buNone/>
            </a:pPr>
            <a:r>
              <a:rPr lang="en-US" dirty="0"/>
              <a:t>	topics in salons.</a:t>
            </a:r>
          </a:p>
          <a:p>
            <a:pPr lvl="1"/>
            <a:r>
              <a:rPr lang="en-US" dirty="0"/>
              <a:t>Salons are informal social gatherings where people exchanged ideas.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2527300" cy="160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914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648200"/>
          </a:xfrm>
        </p:spPr>
        <p:txBody>
          <a:bodyPr/>
          <a:lstStyle/>
          <a:p>
            <a:r>
              <a:rPr lang="en-US" dirty="0" smtClean="0"/>
              <a:t>Enlightened despots are absolute rulers who used their powers to bring about political and social changes</a:t>
            </a:r>
          </a:p>
          <a:p>
            <a:r>
              <a:rPr lang="en-US" dirty="0" smtClean="0"/>
              <a:t>Frederick the Great</a:t>
            </a:r>
          </a:p>
          <a:p>
            <a:pPr lvl="1"/>
            <a:r>
              <a:rPr lang="en-US" dirty="0" smtClean="0"/>
              <a:t>King of Prussia (Germany) </a:t>
            </a:r>
          </a:p>
          <a:p>
            <a:pPr marL="914400" lvl="2" indent="0">
              <a:buNone/>
            </a:pPr>
            <a:r>
              <a:rPr lang="en-US" dirty="0" smtClean="0"/>
              <a:t>from 1740-1786</a:t>
            </a:r>
          </a:p>
          <a:p>
            <a:pPr lvl="1"/>
            <a:r>
              <a:rPr lang="en-US" dirty="0" smtClean="0"/>
              <a:t>Admired the work of Voltaire</a:t>
            </a:r>
          </a:p>
          <a:p>
            <a:pPr lvl="2"/>
            <a:r>
              <a:rPr lang="en-US" dirty="0" smtClean="0"/>
              <a:t>Revived agriculture</a:t>
            </a:r>
          </a:p>
          <a:p>
            <a:pPr lvl="2"/>
            <a:r>
              <a:rPr lang="en-US" dirty="0" smtClean="0"/>
              <a:t>Granted religious toleration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76600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Catherine the Great </a:t>
            </a:r>
          </a:p>
          <a:p>
            <a:pPr lvl="1"/>
            <a:r>
              <a:rPr lang="en-US" dirty="0" smtClean="0"/>
              <a:t>Queen of Russia</a:t>
            </a:r>
          </a:p>
          <a:p>
            <a:pPr lvl="1"/>
            <a:r>
              <a:rPr lang="en-US" dirty="0" smtClean="0"/>
              <a:t>Made limited reforms in land and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government like state-sponsored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education for boys and girls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Joseph II</a:t>
            </a:r>
          </a:p>
          <a:p>
            <a:pPr lvl="1"/>
            <a:r>
              <a:rPr lang="en-US" dirty="0" smtClean="0"/>
              <a:t>This Hapsburg emperor was the most</a:t>
            </a:r>
          </a:p>
          <a:p>
            <a:pPr marL="457200" lvl="1" indent="0">
              <a:buNone/>
            </a:pPr>
            <a:r>
              <a:rPr lang="en-US" dirty="0" smtClean="0"/>
              <a:t>	 enlightened despot</a:t>
            </a:r>
          </a:p>
          <a:p>
            <a:pPr lvl="1"/>
            <a:r>
              <a:rPr lang="en-US" dirty="0" smtClean="0"/>
              <a:t>Called the “peasant emperor”</a:t>
            </a:r>
          </a:p>
          <a:p>
            <a:pPr lvl="2"/>
            <a:r>
              <a:rPr lang="en-US" dirty="0" smtClean="0"/>
              <a:t>Granted toleration to Protestants and Jews</a:t>
            </a:r>
          </a:p>
          <a:p>
            <a:pPr lvl="2"/>
            <a:r>
              <a:rPr lang="en-US" dirty="0" smtClean="0"/>
              <a:t>Ended censorship</a:t>
            </a:r>
          </a:p>
          <a:p>
            <a:pPr lvl="2"/>
            <a:r>
              <a:rPr lang="en-US" dirty="0" smtClean="0"/>
              <a:t>Abolished serfdom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2362200" cy="261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820886"/>
            <a:ext cx="2362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Courtly art</a:t>
            </a:r>
          </a:p>
          <a:p>
            <a:pPr lvl="1"/>
            <a:r>
              <a:rPr lang="en-US" dirty="0" smtClean="0"/>
              <a:t>Baroque paintings were large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and colorful</a:t>
            </a:r>
          </a:p>
          <a:p>
            <a:pPr lvl="1"/>
            <a:r>
              <a:rPr lang="en-US" dirty="0" smtClean="0"/>
              <a:t>Rococo art was personal, charming and elegant</a:t>
            </a:r>
          </a:p>
          <a:p>
            <a:r>
              <a:rPr lang="en-US" dirty="0" smtClean="0"/>
              <a:t>Middle class audience</a:t>
            </a:r>
          </a:p>
          <a:p>
            <a:pPr lvl="1"/>
            <a:r>
              <a:rPr lang="en-US" dirty="0" smtClean="0"/>
              <a:t>Successful merchants and town </a:t>
            </a:r>
          </a:p>
          <a:p>
            <a:pPr marL="457200" lvl="1" indent="0">
              <a:buNone/>
            </a:pPr>
            <a:r>
              <a:rPr lang="en-US" dirty="0" smtClean="0"/>
              <a:t>officials liked art of family life </a:t>
            </a:r>
          </a:p>
          <a:p>
            <a:pPr marL="457200" lvl="1" indent="0">
              <a:buNone/>
            </a:pPr>
            <a:r>
              <a:rPr lang="en-US" dirty="0" smtClean="0"/>
              <a:t>or realistic town and country scenes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143000"/>
            <a:ext cx="33147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771" y="43434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Trends in music</a:t>
            </a:r>
          </a:p>
          <a:p>
            <a:pPr lvl="1"/>
            <a:r>
              <a:rPr lang="en-US" dirty="0" smtClean="0"/>
              <a:t>Ballet and operas were performed at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royal courts</a:t>
            </a:r>
          </a:p>
          <a:p>
            <a:pPr lvl="1"/>
            <a:r>
              <a:rPr lang="en-US" dirty="0" smtClean="0"/>
              <a:t>New musicians were introduced</a:t>
            </a:r>
          </a:p>
          <a:p>
            <a:pPr lvl="2"/>
            <a:r>
              <a:rPr lang="en-US" dirty="0" smtClean="0"/>
              <a:t>Johann Sebastian Bach, George Frederick Handel, and Wolfgang Amadeus Mozart are all from this time period</a:t>
            </a:r>
          </a:p>
          <a:p>
            <a:r>
              <a:rPr lang="en-US" dirty="0" smtClean="0"/>
              <a:t> Novels</a:t>
            </a:r>
          </a:p>
          <a:p>
            <a:pPr lvl="1"/>
            <a:r>
              <a:rPr lang="en-US" dirty="0" smtClean="0"/>
              <a:t>Middle class audiences liked stories written as novels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133600" cy="26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 of the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3657600"/>
          </a:xfrm>
        </p:spPr>
        <p:txBody>
          <a:bodyPr/>
          <a:lstStyle/>
          <a:p>
            <a:r>
              <a:rPr lang="en-US" dirty="0" smtClean="0"/>
              <a:t>Most were unaffected by courtly behavior</a:t>
            </a:r>
          </a:p>
          <a:p>
            <a:r>
              <a:rPr lang="en-US" dirty="0" smtClean="0"/>
              <a:t>In central and eastern Europe, </a:t>
            </a:r>
          </a:p>
          <a:p>
            <a:pPr marL="457200" lvl="1" indent="0">
              <a:buNone/>
            </a:pPr>
            <a:r>
              <a:rPr lang="en-US" dirty="0" smtClean="0"/>
              <a:t>serfdom continued</a:t>
            </a:r>
          </a:p>
          <a:p>
            <a:pPr marL="457200" lvl="1" indent="0">
              <a:buNone/>
            </a:pPr>
            <a:r>
              <a:rPr lang="en-US" dirty="0" smtClean="0"/>
              <a:t>Peasants (serfs) were bought </a:t>
            </a:r>
          </a:p>
          <a:p>
            <a:pPr marL="457200" lvl="1" indent="0">
              <a:buNone/>
            </a:pPr>
            <a:r>
              <a:rPr lang="en-US" dirty="0" smtClean="0"/>
              <a:t>and sold with the 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29692"/>
            <a:ext cx="3352800" cy="4728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47072"/>
            <a:ext cx="1752600" cy="29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9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1644</TotalTime>
  <Words>149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Folio</vt:lpstr>
      <vt:lpstr>Enlightenment Ideas Spread</vt:lpstr>
      <vt:lpstr>Challenge of New Ideas</vt:lpstr>
      <vt:lpstr>Enlightened Despots</vt:lpstr>
      <vt:lpstr>Enlightened Despots</vt:lpstr>
      <vt:lpstr>Arts and Literature</vt:lpstr>
      <vt:lpstr>Arts and Literature</vt:lpstr>
      <vt:lpstr>Lives of the Majority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Ideas Spread</dc:title>
  <dc:creator>alexandra.thiessen</dc:creator>
  <cp:lastModifiedBy>Alexandra Thiessen</cp:lastModifiedBy>
  <cp:revision>30</cp:revision>
  <cp:lastPrinted>2015-09-24T15:25:31Z</cp:lastPrinted>
  <dcterms:created xsi:type="dcterms:W3CDTF">2011-09-24T13:36:33Z</dcterms:created>
  <dcterms:modified xsi:type="dcterms:W3CDTF">2016-11-04T12:23:46Z</dcterms:modified>
</cp:coreProperties>
</file>