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914190-FBB2-3D44-B06D-D44EB280E576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8B5707-C28F-4947-B7B7-C0F996921D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331787"/>
            <a:ext cx="8228013" cy="1927225"/>
          </a:xfrm>
        </p:spPr>
        <p:txBody>
          <a:bodyPr/>
          <a:lstStyle/>
          <a:p>
            <a:r>
              <a:rPr lang="en-US" dirty="0" smtClean="0"/>
              <a:t>Jean-Jacques Rousseau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438400"/>
            <a:ext cx="8228013" cy="1066800"/>
          </a:xfrm>
        </p:spPr>
        <p:txBody>
          <a:bodyPr/>
          <a:lstStyle/>
          <a:p>
            <a:r>
              <a:rPr lang="en-US" dirty="0" smtClean="0"/>
              <a:t>Political Philosophy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971800"/>
            <a:ext cx="2794000" cy="388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118" y="2971800"/>
            <a:ext cx="2917568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7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this mysterious </a:t>
            </a:r>
            <a:r>
              <a:rPr lang="en-US" dirty="0" smtClean="0"/>
              <a:t>man?!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8" y="2770094"/>
            <a:ext cx="8672285" cy="3725049"/>
          </a:xfrm>
        </p:spPr>
        <p:txBody>
          <a:bodyPr/>
          <a:lstStyle/>
          <a:p>
            <a:r>
              <a:rPr lang="en-US" dirty="0" smtClean="0"/>
              <a:t>Jean-Jacques Rousseau lived from 1712-1778 who was from Geneva</a:t>
            </a:r>
          </a:p>
          <a:p>
            <a:pPr lvl="1"/>
            <a:r>
              <a:rPr lang="en-US" dirty="0" smtClean="0"/>
              <a:t>He was a philosopher, writer, and composer of Romanticism and French expressionism</a:t>
            </a:r>
          </a:p>
          <a:p>
            <a:r>
              <a:rPr lang="en-US" dirty="0" smtClean="0"/>
              <a:t>His political philosophy greatly influenced the French Revolution as well as the development of modern political, sociological, and educational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4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Rousseau’s State of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094"/>
            <a:ext cx="8469086" cy="3267169"/>
          </a:xfrm>
        </p:spPr>
        <p:txBody>
          <a:bodyPr/>
          <a:lstStyle/>
          <a:p>
            <a:r>
              <a:rPr lang="en-US" dirty="0" smtClean="0"/>
              <a:t>Rousseau believed that in the state of nature, people were naturally good, independent, compassionate and peaceful</a:t>
            </a:r>
          </a:p>
          <a:p>
            <a:pPr lvl="1"/>
            <a:r>
              <a:rPr lang="en-US" dirty="0" smtClean="0"/>
              <a:t>He believed that before societies existed, people were not corrupted</a:t>
            </a:r>
          </a:p>
          <a:p>
            <a:r>
              <a:rPr lang="en-US" dirty="0" smtClean="0"/>
              <a:t>What has corrupted the natural goodness of people is modern society</a:t>
            </a:r>
          </a:p>
          <a:p>
            <a:pPr lvl="1"/>
            <a:r>
              <a:rPr lang="en-US" dirty="0" smtClean="0"/>
              <a:t>It makes people less virtuous and unhappy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Rousseau’s Ideal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9286"/>
            <a:ext cx="8523514" cy="44087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of his views of the state of nature, Rousseau believed that direct democracy was best for countries</a:t>
            </a:r>
          </a:p>
          <a:p>
            <a:pPr lvl="1"/>
            <a:r>
              <a:rPr lang="en-US" dirty="0" smtClean="0"/>
              <a:t>It would be ideal in making laws for government because everyone would have a say in how the government is run</a:t>
            </a:r>
          </a:p>
          <a:p>
            <a:r>
              <a:rPr lang="en-US" dirty="0" smtClean="0"/>
              <a:t>Rousseau’s ideal government would consist of two parts</a:t>
            </a:r>
          </a:p>
          <a:p>
            <a:pPr lvl="1"/>
            <a:r>
              <a:rPr lang="en-US" dirty="0" smtClean="0"/>
              <a:t>1. All adult males would make up the part of the government that creates the laws</a:t>
            </a:r>
          </a:p>
          <a:p>
            <a:pPr lvl="1"/>
            <a:r>
              <a:rPr lang="en-US" dirty="0" smtClean="0"/>
              <a:t>2. Representatives could then be elect to carry out or enforce the law</a:t>
            </a:r>
          </a:p>
          <a:p>
            <a:r>
              <a:rPr lang="en-US" dirty="0" smtClean="0"/>
              <a:t>He argued that people would enter into a “social contract” with the government</a:t>
            </a:r>
          </a:p>
          <a:p>
            <a:pPr lvl="1"/>
            <a:r>
              <a:rPr lang="en-US" dirty="0" smtClean="0"/>
              <a:t>In this social contract, people give up some of their rights (like the right to murder) for a more just and orderly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3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Rousseau so controversial?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856" y="2770094"/>
            <a:ext cx="8781143" cy="38520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Rousseau published </a:t>
            </a:r>
            <a:r>
              <a:rPr lang="en-US" i="1" dirty="0" smtClean="0"/>
              <a:t>Of the Social Contract, Principles of Public Right </a:t>
            </a:r>
            <a:r>
              <a:rPr lang="en-US" dirty="0" smtClean="0"/>
              <a:t>in 1762</a:t>
            </a:r>
          </a:p>
          <a:p>
            <a:pPr lvl="1"/>
            <a:r>
              <a:rPr lang="en-US" dirty="0" smtClean="0"/>
              <a:t>Rousseau’s ideas were so radical that he was forced to flee France in 1770 and his book was banned</a:t>
            </a:r>
          </a:p>
          <a:p>
            <a:r>
              <a:rPr lang="en-US" dirty="0" smtClean="0"/>
              <a:t>At the time, even most philosophers thought that freedom was the same as chaos or anarchy</a:t>
            </a:r>
          </a:p>
          <a:p>
            <a:pPr lvl="1"/>
            <a:r>
              <a:rPr lang="en-US" dirty="0" smtClean="0"/>
              <a:t>Rousseau’s ideas differed from the political philosophers at the time</a:t>
            </a:r>
          </a:p>
          <a:p>
            <a:pPr lvl="2"/>
            <a:r>
              <a:rPr lang="en-US" dirty="0" smtClean="0"/>
              <a:t>Rousseau believed that if people rule themselves, they can be both governed and free</a:t>
            </a:r>
          </a:p>
          <a:p>
            <a:pPr lvl="2"/>
            <a:r>
              <a:rPr lang="en-US" dirty="0" smtClean="0"/>
              <a:t>The social contract enabled them to have a direct say in their laws but still to be governed by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7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35</TotalTime>
  <Words>337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Genesis</vt:lpstr>
      <vt:lpstr>Jean-Jacques Rousseau</vt:lpstr>
      <vt:lpstr>Who was this mysterious man?!</vt:lpstr>
      <vt:lpstr>Rousseau’s State of Nature</vt:lpstr>
      <vt:lpstr>Rousseau’s Ideal Government</vt:lpstr>
      <vt:lpstr>Why was Rousseau so controversial?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Jean-Jacques Rousseau</dc:title>
  <dc:creator>Alexandra Thiessen</dc:creator>
  <cp:lastModifiedBy>Alexandra Thiessen</cp:lastModifiedBy>
  <cp:revision>4</cp:revision>
  <dcterms:created xsi:type="dcterms:W3CDTF">2013-04-06T16:24:53Z</dcterms:created>
  <dcterms:modified xsi:type="dcterms:W3CDTF">2013-12-03T14:19:56Z</dcterms:modified>
</cp:coreProperties>
</file>