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5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II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Metaphysics and Epistemology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82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Tabula Rasa?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Blank Slate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5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John Locke and David Hume were proponents of which metaphysical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Empiricism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3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philosopher is most associated with Dualism?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Descartes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9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 rationalist, nothing is real unless you can 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 about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86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theory states that the physical body is separated from a person’s mind?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6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philosophy advocated emotion, reason and choice in a person’s 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Will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2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 is my purpose in life?” is a question in what field of philosophy?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7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“mathematics” one of Plato’s highest or lowest forms?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99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existentialists believe people experience anxiety and alienation?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universe has no rational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0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Plato, Aristotle and Socrates were all ancient philosophers, in what order did they appear?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Socrates</a:t>
            </a:r>
          </a:p>
          <a:p>
            <a:r>
              <a:rPr lang="en-US" dirty="0" smtClean="0"/>
              <a:t>Plato</a:t>
            </a:r>
          </a:p>
          <a:p>
            <a:r>
              <a:rPr lang="en-US" dirty="0" smtClean="0"/>
              <a:t>Aristotle</a:t>
            </a:r>
          </a:p>
        </p:txBody>
      </p:sp>
    </p:spTree>
    <p:extLst>
      <p:ext uri="{BB962C8B-B14F-4D97-AF65-F5344CB8AC3E}">
        <p14:creationId xmlns:p14="http://schemas.microsoft.com/office/powerpoint/2010/main" val="355138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study of knowledge?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Epistemology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97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5276"/>
            <a:ext cx="8229600" cy="1143000"/>
          </a:xfrm>
        </p:spPr>
        <p:txBody>
          <a:bodyPr/>
          <a:lstStyle/>
          <a:p>
            <a:r>
              <a:rPr lang="en-US" dirty="0" smtClean="0"/>
              <a:t>Why did George Berkley believe that things continued to exist out of our sensory range?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God, the “perpetual perceiver” senses them always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68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Plato’s “Allegory of the Cave” a symbol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impossible to perceive reality as it actually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59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Plato believe that the things we could see and touch were not real?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what we see and touch are just shadows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5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study of reality?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theory in which knowledge is derived from senses?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Empiricism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2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theory in which knowledge is derived from reason?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2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Plato’s theory of perfection?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of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9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area of </a:t>
            </a:r>
            <a:r>
              <a:rPr lang="en-US" dirty="0" smtClean="0"/>
              <a:t>study is more of an “attitude” that </a:t>
            </a:r>
            <a:r>
              <a:rPr lang="en-US" dirty="0" smtClean="0"/>
              <a:t>is focused on subjective experience?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Existentialism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63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Plato, what is the highest of all forms?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5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wrote, “Cogito, ergo sum”?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Descartes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3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76</TotalTime>
  <Words>317</Words>
  <Application>Microsoft Macintosh PowerPoint</Application>
  <PresentationFormat>On-screen Show (4:3)</PresentationFormat>
  <Paragraphs>46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Genesis</vt:lpstr>
      <vt:lpstr>Unit II Review</vt:lpstr>
      <vt:lpstr>What is the study of knowledge?</vt:lpstr>
      <vt:lpstr>What is the study of reality?</vt:lpstr>
      <vt:lpstr>What is the theory in which knowledge is derived from senses?</vt:lpstr>
      <vt:lpstr>What is the theory in which knowledge is derived from reason?</vt:lpstr>
      <vt:lpstr>What is Plato’s theory of perfection?</vt:lpstr>
      <vt:lpstr>What area of study is more of an “attitude” that is focused on subjective experience?</vt:lpstr>
      <vt:lpstr>According to Plato, what is the highest of all forms?</vt:lpstr>
      <vt:lpstr>Who wrote, “Cogito, ergo sum”?</vt:lpstr>
      <vt:lpstr>What is Tabula Rasa?</vt:lpstr>
      <vt:lpstr>John Locke and David Hume were proponents of which metaphysical theory?</vt:lpstr>
      <vt:lpstr>What philosopher is most associated with Dualism?</vt:lpstr>
      <vt:lpstr>To a rationalist, nothing is real unless you can _________.</vt:lpstr>
      <vt:lpstr>Which theory states that the physical body is separated from a person’s mind?</vt:lpstr>
      <vt:lpstr>What philosophy advocated emotion, reason and choice in a person’s actions?</vt:lpstr>
      <vt:lpstr>“What is my purpose in life?” is a question in what field of philosophy?</vt:lpstr>
      <vt:lpstr>Is “mathematics” one of Plato’s highest or lowest forms?</vt:lpstr>
      <vt:lpstr>Why do existentialists believe people experience anxiety and alienation?</vt:lpstr>
      <vt:lpstr>Plato, Aristotle and Socrates were all ancient philosophers, in what order did they appear?</vt:lpstr>
      <vt:lpstr>Why did George Berkley believe that things continued to exist out of our sensory range?</vt:lpstr>
      <vt:lpstr>What was Plato’s “Allegory of the Cave” a symbol of?</vt:lpstr>
      <vt:lpstr>Why did Plato believe that the things we could see and touch were not real?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 Review</dc:title>
  <dc:creator>Alexandra Thiessen</dc:creator>
  <cp:lastModifiedBy>Alexandra Thiessen</cp:lastModifiedBy>
  <cp:revision>7</cp:revision>
  <dcterms:created xsi:type="dcterms:W3CDTF">2013-01-30T20:43:01Z</dcterms:created>
  <dcterms:modified xsi:type="dcterms:W3CDTF">2014-02-20T17:44:10Z</dcterms:modified>
</cp:coreProperties>
</file>